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4" r:id="rId39"/>
    <p:sldId id="295" r:id="rId40"/>
    <p:sldId id="296" r:id="rId41"/>
    <p:sldId id="297" r:id="rId42"/>
    <p:sldId id="29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7DC5D-74B4-488C-9D85-4B8131BADA88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77AA-0F5F-43AF-881C-FF986FAAD7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ВИКТОРИНА «БАСНИ КРЫЛОВА»</a:t>
            </a:r>
            <a:endParaRPr lang="ru-RU" sz="40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1268760"/>
          </a:xfrm>
        </p:spPr>
        <p:txBody>
          <a:bodyPr>
            <a:normAutofit/>
          </a:bodyPr>
          <a:lstStyle/>
          <a:p>
            <a:pPr algn="l"/>
            <a:r>
              <a:rPr lang="ru-RU" sz="2400" i="1" dirty="0" smtClean="0">
                <a:solidFill>
                  <a:schemeClr val="tx1"/>
                </a:solidFill>
              </a:rPr>
              <a:t>Подготовила учитель русского языка и литературы МБОУ СОШ </a:t>
            </a:r>
            <a:r>
              <a:rPr lang="ru-RU" sz="2400" i="1" dirty="0" err="1" smtClean="0">
                <a:solidFill>
                  <a:schemeClr val="tx1"/>
                </a:solidFill>
              </a:rPr>
              <a:t>с.Новобалтачево</a:t>
            </a: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</a:rPr>
              <a:t>Шарипова</a:t>
            </a:r>
            <a:r>
              <a:rPr lang="ru-RU" sz="2400" i="1" dirty="0" smtClean="0">
                <a:solidFill>
                  <a:schemeClr val="tx1"/>
                </a:solidFill>
              </a:rPr>
              <a:t> Д.Т.</a:t>
            </a:r>
            <a:endParaRPr lang="ru-RU" sz="2400" i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Desktop\Викторинаа\i_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4464496" cy="4541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Каким предметом Мартышка пользовалась таким образом:</a:t>
            </a:r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2800" dirty="0" smtClean="0"/>
              <a:t>«То к </a:t>
            </a:r>
            <a:r>
              <a:rPr lang="ru-RU" sz="2800" dirty="0" err="1" smtClean="0"/>
              <a:t>темю</a:t>
            </a:r>
            <a:r>
              <a:rPr lang="ru-RU" sz="2800" dirty="0" smtClean="0"/>
              <a:t> их прижмет, то их на хвост нанижет,</a:t>
            </a:r>
          </a:p>
          <a:p>
            <a:pPr algn="ctr">
              <a:buNone/>
            </a:pPr>
            <a:r>
              <a:rPr lang="ru-RU" sz="2800" dirty="0" smtClean="0"/>
              <a:t> то их понюхает, то их полижет»?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Очками</a:t>
            </a:r>
            <a:endParaRPr lang="ru-RU" dirty="0"/>
          </a:p>
        </p:txBody>
      </p:sp>
      <p:pic>
        <p:nvPicPr>
          <p:cNvPr id="6" name="Содержимое 5" descr="9972643395885825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5610" y="1556791"/>
            <a:ext cx="4898677" cy="48986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Куда попал</a:t>
            </a:r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dirty="0" smtClean="0"/>
              <a:t>«Волк ночью, думая залезть в овчарню»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псарню</a:t>
            </a:r>
            <a:endParaRPr lang="ru-RU" dirty="0"/>
          </a:p>
        </p:txBody>
      </p:sp>
      <p:pic>
        <p:nvPicPr>
          <p:cNvPr id="4" name="Содержимое 3" descr="9617986_hodvm_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328651"/>
            <a:ext cx="6408712" cy="55293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Кто сказал стрекозе: </a:t>
            </a:r>
          </a:p>
          <a:p>
            <a:pPr algn="ctr">
              <a:buNone/>
            </a:pPr>
            <a:r>
              <a:rPr lang="ru-RU" sz="4000" dirty="0" smtClean="0"/>
              <a:t>«Ты все пела? Это дело; </a:t>
            </a:r>
          </a:p>
          <a:p>
            <a:pPr algn="ctr">
              <a:buNone/>
            </a:pPr>
            <a:r>
              <a:rPr lang="ru-RU" sz="4000" dirty="0" smtClean="0"/>
              <a:t>так поди же, попляши»?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pic>
        <p:nvPicPr>
          <p:cNvPr id="4" name="Содержимое 3" descr="strekoza_i_murave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5832648" cy="509906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У кого </a:t>
            </a:r>
            <a:r>
              <a:rPr lang="ru-RU" sz="4400" dirty="0" err="1" smtClean="0"/>
              <a:t>Осел</a:t>
            </a:r>
            <a:r>
              <a:rPr lang="ru-RU" sz="4400" dirty="0" smtClean="0"/>
              <a:t> предлагал учиться Соловью?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Петуха</a:t>
            </a:r>
            <a:endParaRPr lang="ru-RU" dirty="0"/>
          </a:p>
        </p:txBody>
      </p:sp>
      <p:pic>
        <p:nvPicPr>
          <p:cNvPr id="6" name="Содержимое 5" descr="osel-i-solove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124744"/>
            <a:ext cx="4176464" cy="545406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Закончите афоризм: </a:t>
            </a:r>
          </a:p>
          <a:p>
            <a:pPr algn="ctr">
              <a:buNone/>
            </a:pPr>
            <a:r>
              <a:rPr lang="ru-RU" sz="4000" dirty="0" smtClean="0"/>
              <a:t>«Ай, Моська, знать она сильна, что…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…лает на Слона</a:t>
            </a:r>
            <a:endParaRPr lang="ru-RU" dirty="0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412776"/>
            <a:ext cx="5040560" cy="521317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dirty="0" smtClean="0"/>
              <a:t>Из какой басни И. Крылова следует мораль: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«Уж сколько раз твердили миру,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Что лесть гнусна, вредна, да только все не впрок,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И в сердце льстец всегда отыщет уголок»?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Из какой басни афоризм:</a:t>
            </a:r>
          </a:p>
          <a:p>
            <a:pPr algn="ctr">
              <a:buNone/>
            </a:pPr>
            <a:r>
              <a:rPr lang="ru-RU" sz="4000" dirty="0" smtClean="0"/>
              <a:t> «А Васька слушает, да ест»?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«Кот и Повар»</a:t>
            </a:r>
            <a:endParaRPr lang="ru-RU" dirty="0"/>
          </a:p>
        </p:txBody>
      </p:sp>
      <p:pic>
        <p:nvPicPr>
          <p:cNvPr id="4" name="Содержимое 3" descr="list4_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340768"/>
            <a:ext cx="5438054" cy="52846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/>
          </a:p>
          <a:p>
            <a:pPr algn="ctr">
              <a:buNone/>
            </a:pPr>
            <a:r>
              <a:rPr lang="ru-RU" sz="4400" dirty="0" smtClean="0"/>
              <a:t>Назовите участников «Квартета»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Мартышка, </a:t>
            </a:r>
            <a:r>
              <a:rPr lang="ru-RU" dirty="0" err="1" smtClean="0"/>
              <a:t>Осел</a:t>
            </a:r>
            <a:r>
              <a:rPr lang="ru-RU" dirty="0" smtClean="0"/>
              <a:t>, Козел и Медведь</a:t>
            </a:r>
            <a:endParaRPr lang="ru-RU" dirty="0"/>
          </a:p>
        </p:txBody>
      </p:sp>
      <p:pic>
        <p:nvPicPr>
          <p:cNvPr id="4" name="Содержимое 3" descr="0006-006-Kvarte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268760"/>
            <a:ext cx="5472608" cy="54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Кто так и не смог втроем сдвинуть воз?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Лебедь, Рак и Щука</a:t>
            </a:r>
            <a:endParaRPr lang="ru-RU" dirty="0"/>
          </a:p>
        </p:txBody>
      </p:sp>
      <p:pic>
        <p:nvPicPr>
          <p:cNvPr id="4" name="Содержимое 3" descr="95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165743"/>
            <a:ext cx="4248472" cy="53948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Чем</a:t>
            </a:r>
          </a:p>
          <a:p>
            <a:pPr algn="ctr">
              <a:buNone/>
            </a:pPr>
            <a:r>
              <a:rPr lang="ru-RU" sz="4400" dirty="0" smtClean="0"/>
              <a:t> «</a:t>
            </a:r>
            <a:r>
              <a:rPr lang="ru-RU" sz="3600" dirty="0" smtClean="0"/>
              <a:t>потчевал сосед Демьян соседа Фоку»?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Ухой</a:t>
            </a:r>
            <a:endParaRPr lang="ru-RU" dirty="0"/>
          </a:p>
        </p:txBody>
      </p:sp>
      <p:pic>
        <p:nvPicPr>
          <p:cNvPr id="4" name="Содержимое 3" descr="ux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6171530" cy="46286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Из какой басни слова:</a:t>
            </a:r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3600" dirty="0" smtClean="0"/>
              <a:t>«Чем кумушек считать трудиться, </a:t>
            </a:r>
          </a:p>
          <a:p>
            <a:pPr algn="ctr">
              <a:buNone/>
            </a:pPr>
            <a:r>
              <a:rPr lang="ru-RU" sz="3600" dirty="0" smtClean="0"/>
              <a:t>не лучше ль на себя, кума, оборотиться»?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«Зеркало и Обезьяна»</a:t>
            </a:r>
            <a:endParaRPr lang="ru-RU" dirty="0"/>
          </a:p>
        </p:txBody>
      </p:sp>
      <p:pic>
        <p:nvPicPr>
          <p:cNvPr id="4" name="Содержимое 3" descr="742d47c018e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7882" y="1484784"/>
            <a:ext cx="6764518" cy="50847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«Ворона и лисица»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1026" name="Picture 2" descr="C:\Users\Admin\Desktop\Викторинаа\9211593721993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24744"/>
            <a:ext cx="4176464" cy="5501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Кто у Волка из пасти вытаскивал кость?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Журавль</a:t>
            </a:r>
            <a:endParaRPr lang="ru-RU" dirty="0"/>
          </a:p>
        </p:txBody>
      </p:sp>
      <p:pic>
        <p:nvPicPr>
          <p:cNvPr id="4" name="Содержимое 3" descr="1967_0013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9792" y="1196752"/>
            <a:ext cx="4104456" cy="566124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Чем утешила себя Лисица, когда не смогла достать виноград?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он зелен</a:t>
            </a:r>
            <a:endParaRPr lang="ru-RU" dirty="0"/>
          </a:p>
        </p:txBody>
      </p:sp>
      <p:pic>
        <p:nvPicPr>
          <p:cNvPr id="4" name="Содержимое 3" descr="fox02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237006"/>
            <a:ext cx="5544616" cy="559120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Из какой басни афоризм:</a:t>
            </a:r>
          </a:p>
          <a:p>
            <a:pPr algn="ctr">
              <a:buNone/>
            </a:pPr>
            <a:r>
              <a:rPr lang="ru-RU" sz="4400" dirty="0" smtClean="0"/>
              <a:t> </a:t>
            </a:r>
            <a:r>
              <a:rPr lang="ru-RU" sz="3600" dirty="0" smtClean="0"/>
              <a:t>«Невежда так же в ослепленье </a:t>
            </a:r>
          </a:p>
          <a:p>
            <a:pPr algn="ctr">
              <a:buNone/>
            </a:pPr>
            <a:r>
              <a:rPr lang="ru-RU" sz="3600" dirty="0" smtClean="0"/>
              <a:t>Бранит науки и ученья, </a:t>
            </a:r>
          </a:p>
          <a:p>
            <a:pPr algn="ctr">
              <a:buNone/>
            </a:pPr>
            <a:r>
              <a:rPr lang="ru-RU" sz="3600" dirty="0" smtClean="0"/>
              <a:t>И все ученые труды. </a:t>
            </a:r>
          </a:p>
          <a:p>
            <a:pPr algn="ctr">
              <a:buNone/>
            </a:pPr>
            <a:r>
              <a:rPr lang="ru-RU" sz="3600" dirty="0" smtClean="0"/>
              <a:t>Не чувствуя, что он вкушает их плоды»?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«Свинья под Дубом»</a:t>
            </a:r>
            <a:endParaRPr lang="ru-RU" dirty="0"/>
          </a:p>
        </p:txBody>
      </p:sp>
      <p:pic>
        <p:nvPicPr>
          <p:cNvPr id="4" name="Содержимое 3" descr="320px-Img_15.08.12_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124744"/>
            <a:ext cx="4392488" cy="54231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«За что же, не боясь греха, Кукушка хвалит Петуха?»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то, что хвалит он кукушку</a:t>
            </a:r>
            <a:endParaRPr lang="ru-RU" dirty="0"/>
          </a:p>
        </p:txBody>
      </p:sp>
      <p:pic>
        <p:nvPicPr>
          <p:cNvPr id="4" name="Содержимое 3" descr="29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140408"/>
            <a:ext cx="4608512" cy="545694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Закончите афоризм:</a:t>
            </a:r>
          </a:p>
          <a:p>
            <a:pPr algn="ctr">
              <a:buNone/>
            </a:pPr>
            <a:r>
              <a:rPr lang="ru-RU" sz="4400" dirty="0" smtClean="0"/>
              <a:t> «Пой лучше хорошо щегленком; чем дурно…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…Соловьем»</a:t>
            </a:r>
            <a:endParaRPr lang="ru-RU" dirty="0"/>
          </a:p>
        </p:txBody>
      </p:sp>
      <p:pic>
        <p:nvPicPr>
          <p:cNvPr id="4" name="Содержимое 3" descr="6921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6522" y="1484784"/>
            <a:ext cx="7863894" cy="49685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Какая басня заканчивается словами:</a:t>
            </a:r>
          </a:p>
          <a:p>
            <a:pPr algn="ctr">
              <a:buNone/>
            </a:pPr>
            <a:r>
              <a:rPr lang="ru-RU" sz="4400" dirty="0" smtClean="0"/>
              <a:t> «А ларчик просто открывался»?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Чем пыталась угостить Волка Лиса в басне «Волк и Лисица»?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Сеном</a:t>
            </a:r>
            <a:endParaRPr lang="ru-RU" dirty="0"/>
          </a:p>
        </p:txBody>
      </p:sp>
      <p:pic>
        <p:nvPicPr>
          <p:cNvPr id="4" name="Содержимое 3" descr="volk_l4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1268761"/>
            <a:ext cx="4464496" cy="54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1052736"/>
            <a:ext cx="792088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участие!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3639" y="2967335"/>
            <a:ext cx="7456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МОЛОДЦЫ!!!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«Ларчик»</a:t>
            </a:r>
            <a:endParaRPr lang="ru-RU" sz="4400" dirty="0"/>
          </a:p>
        </p:txBody>
      </p:sp>
      <p:pic>
        <p:nvPicPr>
          <p:cNvPr id="2050" name="Picture 2" descr="C:\Users\Admin\Desktop\Викторинаа\DSCN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196752"/>
            <a:ext cx="7799387" cy="519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Какими словами начинается басня «Волк и Ягненок»?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«У сильного всегда бессильный виноват»</a:t>
            </a:r>
            <a:endParaRPr lang="ru-RU" dirty="0"/>
          </a:p>
        </p:txBody>
      </p:sp>
      <p:pic>
        <p:nvPicPr>
          <p:cNvPr id="3075" name="Picture 3" descr="C:\Users\Admin\Desktop\Викторинаа\2e3c3481c81b002658deeb9c142d3157-gzc9ffq689n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509523" cy="4649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В чем на самом деле оказался виноват Ягненок?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том, что волк хотел есть</a:t>
            </a:r>
            <a:endParaRPr lang="ru-RU" dirty="0"/>
          </a:p>
        </p:txBody>
      </p:sp>
      <p:pic>
        <p:nvPicPr>
          <p:cNvPr id="5" name="Содержимое 4" descr="у сильного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340768"/>
            <a:ext cx="4248472" cy="53285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392</Words>
  <Application>Microsoft Office PowerPoint</Application>
  <PresentationFormat>Экран (4:3)</PresentationFormat>
  <Paragraphs>81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ВИКТОРИНА «БАСНИ КРЫЛОВА»</vt:lpstr>
      <vt:lpstr>Из какой басни И. Крылова следует мораль:</vt:lpstr>
      <vt:lpstr>Слайд 3</vt:lpstr>
      <vt:lpstr>Слайд 4</vt:lpstr>
      <vt:lpstr>Слайд 5</vt:lpstr>
      <vt:lpstr>Слайд 6</vt:lpstr>
      <vt:lpstr>Слайд 7</vt:lpstr>
      <vt:lpstr>Слайд 8</vt:lpstr>
      <vt:lpstr>В том, что волк хотел есть</vt:lpstr>
      <vt:lpstr>Слайд 10</vt:lpstr>
      <vt:lpstr>Очками</vt:lpstr>
      <vt:lpstr>Слайд 12</vt:lpstr>
      <vt:lpstr>На псарню</vt:lpstr>
      <vt:lpstr>Слайд 14</vt:lpstr>
      <vt:lpstr>Муравей</vt:lpstr>
      <vt:lpstr>Слайд 16</vt:lpstr>
      <vt:lpstr>У Петуха</vt:lpstr>
      <vt:lpstr>Слайд 18</vt:lpstr>
      <vt:lpstr>…лает на Слона</vt:lpstr>
      <vt:lpstr>Слайд 20</vt:lpstr>
      <vt:lpstr>«Кот и Повар»</vt:lpstr>
      <vt:lpstr>Слайд 22</vt:lpstr>
      <vt:lpstr>Мартышка, Осел, Козел и Медведь</vt:lpstr>
      <vt:lpstr>Слайд 24</vt:lpstr>
      <vt:lpstr>Лебедь, Рак и Щука</vt:lpstr>
      <vt:lpstr>Слайд 26</vt:lpstr>
      <vt:lpstr>Ухой</vt:lpstr>
      <vt:lpstr>Слайд 28</vt:lpstr>
      <vt:lpstr>«Зеркало и Обезьяна»</vt:lpstr>
      <vt:lpstr>Слайд 30</vt:lpstr>
      <vt:lpstr>Журавль</vt:lpstr>
      <vt:lpstr>Слайд 32</vt:lpstr>
      <vt:lpstr>Что он зелен</vt:lpstr>
      <vt:lpstr>Слайд 34</vt:lpstr>
      <vt:lpstr>«Свинья под Дубом»</vt:lpstr>
      <vt:lpstr>Слайд 36</vt:lpstr>
      <vt:lpstr>За то, что хвалит он кукушку</vt:lpstr>
      <vt:lpstr>Слайд 38</vt:lpstr>
      <vt:lpstr>…Соловьем»</vt:lpstr>
      <vt:lpstr>Слайд 40</vt:lpstr>
      <vt:lpstr>Сеном</vt:lpstr>
      <vt:lpstr>Слайд 42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какой басни И.Крылова следует мораль: «Уж сколько раз твердили миру, что лесть гнусна, вредна, да только все не впрок, и в сердце льстец всегда отыщет уголок»?</dc:title>
  <dc:creator>Admin</dc:creator>
  <cp:lastModifiedBy>Admin</cp:lastModifiedBy>
  <cp:revision>16</cp:revision>
  <dcterms:created xsi:type="dcterms:W3CDTF">2013-10-12T16:02:26Z</dcterms:created>
  <dcterms:modified xsi:type="dcterms:W3CDTF">2013-10-12T18:40:50Z</dcterms:modified>
</cp:coreProperties>
</file>