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0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A7B960-2B2C-4F54-B686-22113450F6CC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2E7A1F-1BE4-41DD-A8EB-F1C5850C2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3789040"/>
          </a:xfrm>
        </p:spPr>
        <p:txBody>
          <a:bodyPr>
            <a:normAutofit/>
          </a:bodyPr>
          <a:lstStyle/>
          <a:p>
            <a:r>
              <a:rPr lang="ru-RU" dirty="0" smtClean="0"/>
              <a:t>ГБОУ №337</a:t>
            </a:r>
            <a:br>
              <a:rPr lang="ru-RU" dirty="0" smtClean="0"/>
            </a:br>
            <a:r>
              <a:rPr lang="ru-RU" dirty="0" smtClean="0"/>
              <a:t>Презентация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dirty="0" smtClean="0"/>
              <a:t>Биография В</a:t>
            </a:r>
            <a:r>
              <a:rPr lang="ru-RU" dirty="0" smtClean="0"/>
              <a:t>. А. </a:t>
            </a:r>
            <a:r>
              <a:rPr lang="ru-RU" dirty="0" smtClean="0"/>
              <a:t>Жуковского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789040"/>
            <a:ext cx="8062912" cy="23042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Сделала : П. А. </a:t>
            </a:r>
            <a:r>
              <a:rPr lang="ru-RU" dirty="0" err="1" smtClean="0"/>
              <a:t>Пневская</a:t>
            </a:r>
            <a:endParaRPr lang="ru-RU" dirty="0" smtClean="0"/>
          </a:p>
          <a:p>
            <a:r>
              <a:rPr lang="ru-RU" dirty="0" smtClean="0"/>
              <a:t>Получитель : Г. Н. </a:t>
            </a:r>
            <a:r>
              <a:rPr lang="ru-RU" dirty="0" smtClean="0"/>
              <a:t>Викторовна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Санкт-Петербург</a:t>
            </a:r>
          </a:p>
          <a:p>
            <a:pPr algn="ctr"/>
            <a:r>
              <a:rPr lang="ru-RU" dirty="0" smtClean="0"/>
              <a:t>2013год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11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/>
              <a:t>Последние 12 лет жизни провёл в Германии, в кругу своих новых родных — сначала в Дюссельдорфе, позднее во Франкфурте-на-Майне, чуть не ежегодно собираясь побывать в России, но, по болезненному состоянию своей жены, так и не успев осуществить этого желания.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0650" y="0"/>
            <a:ext cx="17145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 descr="https://encrypted-tbn0.gstatic.com/images?q=tbn:ANd9GcSCgQVqqwlUdkqA50IH3xc84yVqLs_kt4LHKcMdpB7fGID12R3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8895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9089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Жуковский Василий Андреевич-Википедия.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8213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Спасибо за внимание!!!!!!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77072"/>
            <a:ext cx="1926026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14933"/>
            <a:ext cx="2052880" cy="257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8548" y="1822151"/>
            <a:ext cx="1790700" cy="196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4437111"/>
            <a:ext cx="1956245" cy="208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298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Василий</a:t>
            </a:r>
            <a:r>
              <a:rPr lang="ru-RU" dirty="0" smtClean="0"/>
              <a:t> </a:t>
            </a:r>
            <a:r>
              <a:rPr lang="ru-RU" sz="3600" dirty="0" smtClean="0"/>
              <a:t>Андреевич</a:t>
            </a:r>
            <a:r>
              <a:rPr lang="ru-RU" dirty="0" smtClean="0"/>
              <a:t> </a:t>
            </a:r>
            <a:r>
              <a:rPr lang="ru-RU" sz="3600" dirty="0" smtClean="0"/>
              <a:t>Жуковский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Родился В. А. Жуковский 29 января 1783 года. Его отец Афанасий Иванович Бунин-тульский помещик. А его мать-пленная турчанка.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0926" y="3356992"/>
            <a:ext cx="2038350" cy="2823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2671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Мальчику была дана фамилия усыновившего его помещика-Андрея жуковского, который жил в доме Буниных. </a:t>
            </a:r>
            <a:endParaRPr lang="ru-RU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27280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85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Жуковский учился в благородном пансионе, где начал писать стихи.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Например как: </a:t>
            </a:r>
            <a:r>
              <a:rPr lang="ru-RU" dirty="0" err="1" smtClean="0"/>
              <a:t>шильонский</a:t>
            </a:r>
            <a:r>
              <a:rPr lang="ru-RU" dirty="0" smtClean="0"/>
              <a:t> узник, Светлана, смерть поэта, балла, Бальмонт Константин Дмитриевич, и т.д.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29000"/>
            <a:ext cx="352839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518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 1797 году 14-летний Жуковский поступил в Московский университетский благородный пансион и учился в нем четыре года.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5774" y="2217502"/>
            <a:ext cx="5550522" cy="452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723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Для </a:t>
            </a:r>
            <a:r>
              <a:rPr lang="ru-RU" dirty="0"/>
              <a:t>получения дворянства ребёнок был фиктивно зачислен на службу в Астраханский гусарский полк; получив звание прапорщика, которое давало право на личное дворянство, в 1789 году 6-летний Жуковский был внесён в дворянскую родословную книгу Тульской губернии и получил грамоту на дворянское достоинство, которая позволила ему впоследствии получить образование в частном пансионе, затем в Тульском народном училище.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2949" y="116632"/>
            <a:ext cx="1727674" cy="185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775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/>
              <a:t>В </a:t>
            </a:r>
            <a:r>
              <a:rPr lang="ru-RU" dirty="0" smtClean="0"/>
              <a:t>1812 году </a:t>
            </a:r>
            <a:r>
              <a:rPr lang="ru-RU" dirty="0"/>
              <a:t>Жуковский вступил в ополчение. В лагере под </a:t>
            </a:r>
            <a:r>
              <a:rPr lang="ru-RU" dirty="0" smtClean="0"/>
              <a:t>Тарутином он </a:t>
            </a:r>
            <a:r>
              <a:rPr lang="ru-RU" dirty="0"/>
              <a:t>написал «Певца во стане русских воинов», сразу доставившего ему несравненно большую известность, чем вся предшествовавшая его поэтическая деятельность. В тысячах списков оно разошлось в армии и в России.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1058" y="16934"/>
            <a:ext cx="2468901" cy="204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8633" y="174795"/>
            <a:ext cx="1895475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27404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/>
              <a:t>В </a:t>
            </a:r>
            <a:r>
              <a:rPr lang="ru-RU" dirty="0" smtClean="0"/>
              <a:t>1816 </a:t>
            </a:r>
            <a:r>
              <a:rPr lang="ru-RU" dirty="0"/>
              <a:t> году Жуковский стал чтецом при вдовствующей императрице </a:t>
            </a:r>
            <a:r>
              <a:rPr lang="ru-RU" dirty="0" smtClean="0"/>
              <a:t>Марии Фёдоровне. В</a:t>
            </a:r>
            <a:r>
              <a:rPr lang="ru-RU" dirty="0"/>
              <a:t> </a:t>
            </a:r>
            <a:r>
              <a:rPr lang="ru-RU" dirty="0" smtClean="0"/>
              <a:t>1817 году </a:t>
            </a:r>
            <a:r>
              <a:rPr lang="ru-RU" dirty="0"/>
              <a:t>он стал учителем русского языка принцессы </a:t>
            </a:r>
            <a:r>
              <a:rPr lang="ru-RU" dirty="0" smtClean="0"/>
              <a:t>Шарлотты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18383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393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/>
              <a:t>После гибели Пушкина, в </a:t>
            </a:r>
            <a:r>
              <a:rPr lang="ru-RU" dirty="0" smtClean="0"/>
              <a:t>1837 году Жуковский </a:t>
            </a:r>
            <a:r>
              <a:rPr lang="ru-RU" dirty="0"/>
              <a:t>объездил с наследником цесаревичем </a:t>
            </a:r>
            <a:r>
              <a:rPr lang="ru-RU" dirty="0" smtClean="0"/>
              <a:t>Россию</a:t>
            </a:r>
            <a:r>
              <a:rPr lang="ru-RU" dirty="0"/>
              <a:t> и часть </a:t>
            </a:r>
            <a:r>
              <a:rPr lang="ru-RU" dirty="0" smtClean="0"/>
              <a:t>Сибири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После этого, в </a:t>
            </a:r>
            <a:r>
              <a:rPr lang="ru-RU" dirty="0" smtClean="0"/>
              <a:t>1838—1839 годах</a:t>
            </a:r>
            <a:r>
              <a:rPr lang="ru-RU" dirty="0"/>
              <a:t> </a:t>
            </a:r>
            <a:r>
              <a:rPr lang="ru-RU" dirty="0" smtClean="0"/>
              <a:t>Жуковский </a:t>
            </a:r>
            <a:r>
              <a:rPr lang="ru-RU" dirty="0"/>
              <a:t>путешествовал с ним по Западной Европе. В Риме он особенно сблизился с </a:t>
            </a:r>
            <a:r>
              <a:rPr lang="ru-RU" dirty="0" smtClean="0"/>
              <a:t>Гоголем.</a:t>
            </a:r>
            <a:endParaRPr lang="ru-RU" dirty="0"/>
          </a:p>
        </p:txBody>
      </p:sp>
      <p:pic>
        <p:nvPicPr>
          <p:cNvPr id="10242" name="Picture 2" descr="https://encrypted-tbn3.gstatic.com/images?q=tbn:ANd9GcTLdpKqIgBezoiun5x-XacMhfvqc9SaTh2MV3r8nrXyv_3LQny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4341" y="4653137"/>
            <a:ext cx="1943100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2016224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4341" y="1"/>
            <a:ext cx="2000250" cy="19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597" y="23046"/>
            <a:ext cx="19801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435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</TotalTime>
  <Words>202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ГБОУ №337 Презентация на тему: Биография В. А. Жуковского</vt:lpstr>
      <vt:lpstr>Василий Андреевич Жуковский.</vt:lpstr>
      <vt:lpstr>Мальчику была дана фамилия усыновившего его помещика-Андрея жуковского, который жил в доме Буниных. </vt:lpstr>
      <vt:lpstr>Жуковский учился в благородном пансионе, где начал писать стихи.</vt:lpstr>
      <vt:lpstr>В 1797 году 14-летний Жуковский поступил в Московский университетский благородный пансион и учился в нем четыре года.</vt:lpstr>
      <vt:lpstr>Слайд 6</vt:lpstr>
      <vt:lpstr>Слайд 7</vt:lpstr>
      <vt:lpstr>Слайд 8</vt:lpstr>
      <vt:lpstr>Слайд 9</vt:lpstr>
      <vt:lpstr>Слайд 10</vt:lpstr>
      <vt:lpstr>Источники:</vt:lpstr>
      <vt:lpstr>Спасибо за внимание!!!!!!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В. А. Жуковский</dc:title>
  <dc:creator>СЕРГЕЙ</dc:creator>
  <cp:lastModifiedBy>Генкина</cp:lastModifiedBy>
  <cp:revision>11</cp:revision>
  <dcterms:created xsi:type="dcterms:W3CDTF">2013-10-06T09:59:42Z</dcterms:created>
  <dcterms:modified xsi:type="dcterms:W3CDTF">2013-10-07T09:18:13Z</dcterms:modified>
</cp:coreProperties>
</file>