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FD031-44EF-4FE3-A7E1-8F907FA967B2}" type="datetimeFigureOut">
              <a:rPr lang="ru-RU" smtClean="0"/>
              <a:t>31.08.2013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06EA9-2245-458E-93BF-F764A3F37C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7917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FD031-44EF-4FE3-A7E1-8F907FA967B2}" type="datetimeFigureOut">
              <a:rPr lang="ru-RU" smtClean="0"/>
              <a:t>31.08.2013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06EA9-2245-458E-93BF-F764A3F37C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6409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FD031-44EF-4FE3-A7E1-8F907FA967B2}" type="datetimeFigureOut">
              <a:rPr lang="ru-RU" smtClean="0"/>
              <a:t>31.08.2013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06EA9-2245-458E-93BF-F764A3F37C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0154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FD031-44EF-4FE3-A7E1-8F907FA967B2}" type="datetimeFigureOut">
              <a:rPr lang="ru-RU" smtClean="0"/>
              <a:t>31.08.2013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06EA9-2245-458E-93BF-F764A3F37C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1631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FD031-44EF-4FE3-A7E1-8F907FA967B2}" type="datetimeFigureOut">
              <a:rPr lang="ru-RU" smtClean="0"/>
              <a:t>31.08.2013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06EA9-2245-458E-93BF-F764A3F37C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1564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FD031-44EF-4FE3-A7E1-8F907FA967B2}" type="datetimeFigureOut">
              <a:rPr lang="ru-RU" smtClean="0"/>
              <a:t>31.08.2013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06EA9-2245-458E-93BF-F764A3F37C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575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FD031-44EF-4FE3-A7E1-8F907FA967B2}" type="datetimeFigureOut">
              <a:rPr lang="ru-RU" smtClean="0"/>
              <a:t>31.08.2013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06EA9-2245-458E-93BF-F764A3F37C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4204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FD031-44EF-4FE3-A7E1-8F907FA967B2}" type="datetimeFigureOut">
              <a:rPr lang="ru-RU" smtClean="0"/>
              <a:t>31.08.2013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06EA9-2245-458E-93BF-F764A3F37C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0934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FD031-44EF-4FE3-A7E1-8F907FA967B2}" type="datetimeFigureOut">
              <a:rPr lang="ru-RU" smtClean="0"/>
              <a:t>31.08.2013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06EA9-2245-458E-93BF-F764A3F37C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610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FD031-44EF-4FE3-A7E1-8F907FA967B2}" type="datetimeFigureOut">
              <a:rPr lang="ru-RU" smtClean="0"/>
              <a:t>31.08.2013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06EA9-2245-458E-93BF-F764A3F37C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6661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FD031-44EF-4FE3-A7E1-8F907FA967B2}" type="datetimeFigureOut">
              <a:rPr lang="ru-RU" smtClean="0"/>
              <a:t>31.08.2013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06EA9-2245-458E-93BF-F764A3F37C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6917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FD031-44EF-4FE3-A7E1-8F907FA967B2}" type="datetimeFigureOut">
              <a:rPr lang="ru-RU" smtClean="0"/>
              <a:t>31.08.2013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06EA9-2245-458E-93BF-F764A3F37C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9870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08112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FF0000"/>
                </a:solidFill>
                <a:latin typeface="Arial Black" pitchFamily="34" charset="0"/>
              </a:rPr>
              <a:t>Помните!</a:t>
            </a:r>
            <a:endParaRPr lang="ru-RU" sz="6000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412776"/>
            <a:ext cx="7200800" cy="5040560"/>
          </a:xfrm>
        </p:spPr>
      </p:pic>
    </p:spTree>
    <p:extLst>
      <p:ext uri="{BB962C8B-B14F-4D97-AF65-F5344CB8AC3E}">
        <p14:creationId xmlns:p14="http://schemas.microsoft.com/office/powerpoint/2010/main" val="3523142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190500"/>
            <a:ext cx="8636000" cy="647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895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190500"/>
            <a:ext cx="8636000" cy="647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396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196752"/>
            <a:ext cx="6696744" cy="4752528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332656"/>
            <a:ext cx="8229600" cy="34605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 Black" pitchFamily="34" charset="0"/>
              </a:rPr>
              <a:t>Всем погибшим в этот страшный день вечная память!</a:t>
            </a:r>
            <a:endParaRPr lang="ru-RU" sz="28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1600201"/>
            <a:ext cx="7715200" cy="434908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8226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11</Words>
  <Application>Microsoft Office PowerPoint</Application>
  <PresentationFormat>Экран (4:3)</PresentationFormat>
  <Paragraphs>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Помните!</vt:lpstr>
      <vt:lpstr>Презентация PowerPoint</vt:lpstr>
      <vt:lpstr>Презентация PowerPoint</vt:lpstr>
      <vt:lpstr>Всем погибшим в этот страшный день вечная память!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Помните!</dc:title>
  <dc:creator>777</dc:creator>
  <cp:lastModifiedBy>777</cp:lastModifiedBy>
  <cp:revision>1</cp:revision>
  <dcterms:created xsi:type="dcterms:W3CDTF">2013-08-31T20:51:34Z</dcterms:created>
  <dcterms:modified xsi:type="dcterms:W3CDTF">2013-08-31T20:58:31Z</dcterms:modified>
</cp:coreProperties>
</file>