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9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C5E200-669D-4555-9BE9-7107822481D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0C3DB3-E96B-48D6-A900-A3ED39F37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Ayurvedicheskaya_muzika_-_Krasivaya_i_nemnogo_grustnaya_melodiya_%5bmusic_ardor_ru%5d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17/owen1141952.19/0_c848_6da6c948_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301410.vkontakte.ru/u10494701/-14/x_36a05e4c.j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М.Ю. Лермонтов - «Поэт»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«Отделкой золотой блистает мой кинжал»</a:t>
            </a:r>
            <a:endParaRPr lang="ru-RU" sz="3600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1785926"/>
            <a:ext cx="3715040" cy="4572000"/>
          </a:xfrm>
          <a:prstGeom prst="rect">
            <a:avLst/>
          </a:prstGeom>
        </p:spPr>
      </p:pic>
      <p:pic>
        <p:nvPicPr>
          <p:cNvPr id="5" name="Ayurvedicheskaya_muzika_-_Krasivaya_i_nemnogo_grustnaya_melodiya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_c848_6da6c948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143800" cy="572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x_36a05e4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500990" cy="57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7" descr="http://l-pics.livejournal.com/drugoi/pic/00s6x4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522" y="642918"/>
            <a:ext cx="7545692" cy="57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3" descr="http://ppl2.mypenza.ru/uploads/posts/2009-10/1256888034_lermont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3578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" descr="http://www.rusartknife.org/images/Linnik/kortik_japan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387" y="285728"/>
            <a:ext cx="8405455" cy="62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http://img0.liveinternet.ru/images/attach/c/2/64/153/64153072_1284763891_1260734009_13lermontovmikhailjure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3894"/>
            <a:ext cx="8096307" cy="600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2" descr="http://img0.liveinternet.ru/images/attach/c/0/45/58/45058733_1244836404_Lermontov_Vospominanie_o_Kavkaze_Oil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24" y="571480"/>
            <a:ext cx="77299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0" descr="http://sovcom.ru/pics/auctions/59067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2" y="500042"/>
            <a:ext cx="7924676" cy="57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5" descr="http://900igr.net/datai/geografija/Kavkaz-urok-geografii/0019-027-Reki-kavk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1340"/>
            <a:ext cx="8072494" cy="58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Содержимое 3" descr="image0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715250" cy="5870575"/>
          </a:xfrm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4" descr="http://www.rusartknife.org/images/Linnik/kortik_japan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4618"/>
            <a:ext cx="8215370" cy="61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4" descr="http://moikompas.ru/img/compas/2008-02-09/1228645308766/88408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9434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7</Words>
  <Application>Microsoft Office PowerPoint</Application>
  <PresentationFormat>Экран (4:3)</PresentationFormat>
  <Paragraphs>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М.Ю. Лермонтов - «Поэт» «Отделкой золотой блистает мой кинжал»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ПУ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 Лермонтов - «Поэт» «Отделкой золотой блистает мой кинжал» </dc:title>
  <dc:creator>Пользователь</dc:creator>
  <cp:lastModifiedBy>Пользователь</cp:lastModifiedBy>
  <cp:revision>14</cp:revision>
  <dcterms:created xsi:type="dcterms:W3CDTF">2012-11-26T13:02:31Z</dcterms:created>
  <dcterms:modified xsi:type="dcterms:W3CDTF">2012-11-26T14:30:14Z</dcterms:modified>
</cp:coreProperties>
</file>