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9" r:id="rId3"/>
    <p:sldId id="280" r:id="rId4"/>
    <p:sldId id="274" r:id="rId5"/>
    <p:sldId id="275" r:id="rId6"/>
    <p:sldId id="276" r:id="rId7"/>
    <p:sldId id="277" r:id="rId8"/>
    <p:sldId id="258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B2D52-6BCD-47F3-A17E-AD64D43B5E4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9129-DEC5-4E45-8224-7264AFBE8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057400" y="304800"/>
            <a:ext cx="5422757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Структура          логопедического занятия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2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и составитель:  учитель логопед 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Джукич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Татьяна Григорьевна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г.С-Петербург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85800" y="304800"/>
            <a:ext cx="777240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ПРИ ДИЗАРТРИИ.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элементами психотерапии.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Общее расслабление (по мере необходимости).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общей моторики.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мелкой моторики.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Массаж лица.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мимических мышц.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Развитие артикуляционной моторики (для выработки условно-рефлекторных движений).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Работа над  развитием дыхания и голоса (методика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Стрельниковой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Физкультминутка.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Развитие пространственной ориентации.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Коррекция звукопроизношения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(постановка, автоматизация, дифференциация).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Формирование лексико-грамматической стороны речи.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Развитие связной речи.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14.Итог занятия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15.Домашнее задание.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 descr="C:\Users\Admin\Desktop\фото для презентации\презентация\DSC04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102" y="3810000"/>
            <a:ext cx="7584879" cy="259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533400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Логопедические занятия ,  при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дизартрии,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условиях повышенного мышечного тонуса в речевых мышцах, начинаются  с расслабления мышц артикуляционного аппарата.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 используют приемы, направленные на расслабление мышц шеи, губных мышц, мышц языка, расслабляющий массаж лица.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Дальнейшая работа включает артикуляционную, дыхательную гимнастики, развитие голоса, артикуляционного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праксиса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работу над звукопроизношением.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Разнообразие упражнений при работе над звукопроизношением  зависит от формы дизартрии: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псевдобульбарной дизартрии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внимание – на расслабление общих и лицевых мышц, преодоление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гиперсаливации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синкинезий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при мозжечковой дизартрии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укрепляющий массаж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артикуляционных мышц сочетают с упражнениями для развития координации дыхания, фонации и артикуляции. Тренируют способности воспроизводить и сохранять артикуляционные уклады, точность артикуляционных движений;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 экстрапирамидной дизартрии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ребенка учат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следить за положением рта, языка, общей мимикой лица, тормозить гиперкинез, произвольно закрывать и открывать глаза без сопутствующих движений и общего напряжения, воспроизводить, удерживать и ощущать различные артикуляционные уклады и плавно переходить от одного к другому;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при корковой афферентной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апраксической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дизартрии основное внимание – на развитие кинестетических ощущений, орального и ручного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праксиса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при корковой эфферентной дизартрии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артикуляционная гимнастика направлена на развитие тонких дифференцированных движений, особенно – перемещение кончика языка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вверх. Внимание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сосредотачивают на ощущение положения языка, затем учат опускать язык на дно полости рта. Основное – стимуляция переднеязычных звуков.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685800"/>
            <a:ext cx="533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ПО ПОСТАНОВКЕ ЗВУКА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Артикуляционная гимнастика: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Общие артикуляционные упражнения;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Специальные артикуляционные движения;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5.Упражнения на развитие силы голоса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воздушной струи.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Объявление темы урока.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Постановка звука.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Анализ артикуляции по плану.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Закрепление изолированного звука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(индивидуальное и хоровое проговаривание,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звукоподражание).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10.Развитие фонематического слуха: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11.Опознание звука из ряда изолированных,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отличных по артикуляционным и акустическим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признакам;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12.Опознание из слогов;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13.Опознание из слов.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14.Закрепление звука в слогах.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15.Закрепление в словах.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16.Закрепление в предложениях.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17.Домашнее задание.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18.Итог занятия.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Admin\Desktop\фото для презентации\уроки Джукич\IMG_27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295400"/>
            <a:ext cx="4419600" cy="472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457200"/>
            <a:ext cx="8077200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ПО АВТОМАТИЗАЦИИ ЗВУКОВ.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Артикуляционная гимнастика для автоматизируемого звука;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Объявление темы занятия;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.Произношение изолированного звука (хором, группой, индивидуально, цепочкой);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Анализ артикуляции по плану (алгоритм: губы, зубы, язык, воздушная струя);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Характеристика звука (о твёрдости – мягкости говорим только на фоне слова);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Связь звука с буквой;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фонематического слуха;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Закрепление звука в слогах, звуковой анализ и синтез слогов, графическая запись;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акрепление звука в словах,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звуко-слоговой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 слов с графической записью;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Закрепление звука в предложении, графическая запись и анализ предложения;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Закрепление в тексте;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Домашнее задание;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Итог.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C:\Users\Admin\Desktop\фото для презентации\презентация\DSC04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657600"/>
            <a:ext cx="6705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81000" y="381000"/>
            <a:ext cx="7848600" cy="55546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ПО ДИФФЕРЕНЦИАЦИИ ЗВУКА.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Артикуляционная гимнастика – планируются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самые основные упражнения – моделирующие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главные артикуляционные движения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 и другого звука.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Объявления темы занятия.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Проговаривание изолированно звуков, которые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отличаются (хоровое, индивидуальное и др.).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Анализ артикуляции звуков по алгоритму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выделением общих и различных моментов артикуляции.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Характеристика звуков.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Связь звуков с буквами.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фонематического слуха.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Дифференциация звуков в слогах.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Чтение слогов по таблице 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повторение за логопедом, графический анализ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Дифференциация звука в предложении,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предложения с графической записью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 слов, содержащих изучаемые звуки,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 самих звуков.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Дифференциация звука в тексте.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Домашнее задание.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Итог занятия.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 descr="C:\Users\Admin\Desktop\фото для презентации\презентация\DSC04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403859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9600" y="457200"/>
            <a:ext cx="8294825" cy="4216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ПРИ ЗАИКАНИИ.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Общая моторная зарядка.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Для снятия мышечного напряжения;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привития умения регулировать напряжение и расслабление своего тела;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Преодоление двигательных уловок.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Речевая зарядка: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Воспитание речевого дыхания (ротовой выдох, длительный и плавный;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Воспитание лёгкой и своевременной подачи голоса;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Воспитание лёгкого и своевременного включения соответствующих артикуляционных движений.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10.Координация речи с движением (воспитание соответствующего темпа, плавности и ритмичности речи).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11.Работа по закреплению навыков правильной речи: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12.Сопряжённая фонема;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13.Отражённая фонема;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14.Вопросно-ответно форма.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15.Домашнее задание.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16.Подведение итогов.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17.Д.З.</a:t>
            </a:r>
          </a:p>
        </p:txBody>
      </p:sp>
      <p:pic>
        <p:nvPicPr>
          <p:cNvPr id="47105" name="Picture 1" descr="C:\Users\Admin\Desktop\фото для презентации\фото школа №584\IMG_2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581400"/>
            <a:ext cx="5486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-23414"/>
            <a:ext cx="9183687" cy="688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09600" y="457200"/>
            <a:ext cx="73152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ПРИ РИНОЛАЛИИ.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Нормализация моторики нижней челюсти.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Массаж твёрдого и мягкого нёба.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Гимнастика для мышц мягкого нёба и мышц задней стенки глотки.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Массаж лица.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Массаж губы (после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хейлопластики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Мимическая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Артикуляционная гимнастика: для губ, для языка с целью распластать язык, продвинуть вперёд, чтобы он был широким.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Работа над голосом.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Объявление темы.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Коррекция звукопроизношения (постановка, автоматизация, дифференциация).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Развитие лексико-грамматической стороны речи.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Домашнее задание.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Итог.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 descr="C:\Users\Admin\Desktop\фото для презентации\уроки Джукич\IMG_2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733800"/>
            <a:ext cx="5257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04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Продолжение в части 3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1018</Words>
  <PresentationFormat>Экран (4:3)</PresentationFormat>
  <Paragraphs>149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Даня</cp:lastModifiedBy>
  <cp:revision>13</cp:revision>
  <dcterms:created xsi:type="dcterms:W3CDTF">2013-11-17T15:57:53Z</dcterms:created>
  <dcterms:modified xsi:type="dcterms:W3CDTF">2013-11-17T16:27:08Z</dcterms:modified>
</cp:coreProperties>
</file>