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0873-455A-45D4-9480-C98A2C1EAB1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EB87-36F2-4C2D-903F-BB7D6163A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057400" y="304800"/>
            <a:ext cx="5422757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Структура          логопедического занятия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3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и составитель:  учитель логопед 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Джукич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Татьяна Григорьевна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г.С-Петербург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457200"/>
            <a:ext cx="784860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ПРИ ДИЗАРТРИИ.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Общее расслабление (по мере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общей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Массаж лица.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мимических мышц.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Развитие артикуляционной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моторики (для выработки условно-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рефлекторных движений).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Работа над развитием дыхания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голоса (методика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Стрельниковой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Коррекция звукопроизношения.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 Формирование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грамматической стороны речи.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11.Домашнее задание.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12.Итог занятия.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 descr="C:\Users\Admin\Desktop\фото для презентации\уроки Джукич\IMG_2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838200"/>
            <a:ext cx="487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6700"/>
            <a:ext cx="9499601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066800" y="228600"/>
            <a:ext cx="64008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ПРИ ДИСГРАФИИ.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Оргмомент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Развитие мелкой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зрительно-пространственной координации.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артикуляционной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фонематического слуха.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Коррекция нарушения письма (на материале программного раздела по русскому языку).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Домашнее задание.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Итог.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Admin\Desktop\фото для презентации\уроки Джукич\IMG_28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743200"/>
            <a:ext cx="7696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457200"/>
            <a:ext cx="55133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фронтального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по предупреждению нарушений чтения и письма, развитию связной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Орг. момент.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силы голоса, дыхания.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Пальчиковая гимнастика.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Сообщение темы.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Работа по автоматизации или дифференциации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Работа по развитию звукового анализа.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Физкультминутка.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Развитие словаря и грамматического строя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Работа над развитием связной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Итог, оценка.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Д.З.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286000"/>
            <a:ext cx="3220414" cy="3657600"/>
          </a:xfrm>
          <a:prstGeom prst="rect">
            <a:avLst/>
          </a:prstGeom>
        </p:spPr>
      </p:pic>
      <p:pic>
        <p:nvPicPr>
          <p:cNvPr id="6" name="Рисунок 5" descr="ааб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91000"/>
            <a:ext cx="4419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457200"/>
            <a:ext cx="8001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группового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(подгруппового) занятия по коррекции письменной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Орг. момент.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 и зрительной памяти.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общей и мелкой моторики.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Развитие слухового восприятия, слухового внимания, слуховой памяти.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пространственной ориентации (графический диктант).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Сообщение темы.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Сравнение звуков по артикуляции.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Сопоставление звуков с их графическим изображением.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Выборочный диктант.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Физкультминутка.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Работа над слоговой структурой, звуковой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слов с графической записью.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Работа над словарем, словообразованием.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Работа над предложением, текстом.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Итог, оценка.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Д.З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743200"/>
            <a:ext cx="3886200" cy="371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33400" y="381000"/>
            <a:ext cx="754380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логопедического занятия по коррекции ОНР III уровня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зрительного восприятия и зрительной памяти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зрительно-пространственной ориентации:</a:t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развитие общей моторики;</a:t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развитие мелкой моторики;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слухового восприятия, слухового внимания, слуховой памяти.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артикуляционной моторики.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дыхания и голоса.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Лексическая тема.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фонематического слуха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над слоговой структурой, звуковой анализ слогов.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со словами.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Звукослоговый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нализ слов с графической записью.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предложением. Графический анализ предложения и его запись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занятия.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Д.З.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 descr="C:\Users\Admin\Desktop\фото для презентации\Иванов\DSCF3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419600" cy="2819400"/>
          </a:xfrm>
          <a:prstGeom prst="rect">
            <a:avLst/>
          </a:prstGeom>
          <a:noFill/>
        </p:spPr>
      </p:pic>
      <p:pic>
        <p:nvPicPr>
          <p:cNvPr id="5" name="Рисунок 4" descr="образец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25" y="4038600"/>
            <a:ext cx="4195775" cy="235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2900"/>
            <a:ext cx="9144001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3400" y="0"/>
            <a:ext cx="8610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Структура 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руппового(подгруппового), индивидуального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занятия по коррекции устной и письменной речи.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 Орг. момент.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Развитие зрительного восприятия и зрительной памяти.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Развитие общей и мелкой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Развитие слухового восприятия, слухового внимания, слуховой памяти.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Развитие артикуляционной моторики.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Развитие силы дыхания, голоса.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Сообщение темы.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Работа по развитию фонематического слуха.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Физкультминутка.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Работа над слоговой структурой, звуковой анализ слов.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Работа со словами.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Звукослоговой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анализ слов с графической записью.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Работа над предложением. Графический анализ предложения и его запись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 Итог, оценка.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14. Д.З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C:\Users\Admin\Desktop\фото для презентации\презентация\DSC04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6216" y="3505200"/>
            <a:ext cx="4834384" cy="2895600"/>
          </a:xfrm>
          <a:prstGeom prst="rect">
            <a:avLst/>
          </a:prstGeom>
          <a:noFill/>
        </p:spPr>
      </p:pic>
      <p:pic>
        <p:nvPicPr>
          <p:cNvPr id="5" name="Рисунок 4" descr="12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581400"/>
            <a:ext cx="49529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Продолжение в части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525</Words>
  <PresentationFormat>Экран (4:3)</PresentationFormat>
  <Paragraphs>115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Даня</cp:lastModifiedBy>
  <cp:revision>3</cp:revision>
  <dcterms:created xsi:type="dcterms:W3CDTF">2013-11-17T16:06:43Z</dcterms:created>
  <dcterms:modified xsi:type="dcterms:W3CDTF">2013-11-17T16:27:14Z</dcterms:modified>
</cp:coreProperties>
</file>