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0873-455A-45D4-9480-C98A2C1EAB18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0EB87-36F2-4C2D-903F-BB7D6163A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057400" y="304800"/>
            <a:ext cx="5422757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Структура          логопедического занятия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и составитель:  учитель логопед 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Джукич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Татьяна Григорьевна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г.С-Петербург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 год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22860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762000" y="0"/>
            <a:ext cx="7086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по коррекции  устной и письменной речи.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Орг. момент.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Развитие зрительного восприятия и зрительной памяти.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Развитие общей и мелкой моторики.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Развитие слухового восприятия, слухового внимания, слуховой памяти.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Развитие артикуляционной моторики.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Развитие силы дыхания, голоса.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Сообщение темы.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Работа по развитию фонематического слуха.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Физкультминутка.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Работа над слоговой структурой, звуковой анализ слов.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Работа со словами.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слоговой анализ слов с графической записью.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Работа над предложением. Графический анализ предложения и его запись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Итог.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Д.З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Admin\Desktop\фото для презентации\Иванов\DSCF3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81400"/>
            <a:ext cx="6172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762000" y="381000"/>
            <a:ext cx="7391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индивидуального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по коррекции письменной речи.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Орг. момент.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Артикуляционная гимнастика.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Дыхательная гимнастика.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Пальчиковая гимнастика.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Развитие пространственной ориентации (графический диктант).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Сообщение темы.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Сравнение звуков по артикуляции.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Сопоставление звуков с их графическим изображением.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Выборочный диктант.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Физкультминутка.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Работа над слоговой структурой, звуковой анализ слов с графической записью.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Работа над словарем, словообразованием.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Работа над предложением, текстом.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Итог, оценка.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Д.З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C:\Users\Admin\Desktop\фото для презентации\Иванов\DSCF3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6165" y="3429000"/>
            <a:ext cx="595103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09600" y="457200"/>
            <a:ext cx="8153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индивидуального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группового(подгруппового) занятия по коррекции устной речи (звукопроизношения)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постановки звука.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Орг. момент.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Артикуляционная гимнастика.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-Общие артикуляционные упражнения.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-Специальные артикуляционные упражнения.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Объявление темы занятия.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Постановка звука (по подражанию, от сохранной фонемы, от артикуляционных упражнений, механическим воздействием).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Анализ артикуляции по плану: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-положение губ;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-положение зубов;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-положение языка (кончик, спинка, корень);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-участие голосовых складок;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-характер выдыхаемой струи.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Закрепление изолированного звука: индивидуальное и хоровое проговаривание.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Физкультминутка.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фонематического слуха: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-опознание звука из ряда изолированных звуков,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отдалённых по артикуляционному и акустическому подобию;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-опознание звука из слогов изолированных звуков,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отдалённых по артикуляционному и акустическому подобию;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 слов;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 предложений;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 текста.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(постепенно добавляется 9-11 этапы)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Закрепление звука в слогах.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Закрепление звука в словах.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Закрепление звука в предложениях.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Итог, оценка.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Д.З.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Admin\Desktop\фото для презентации\презентация\DSC04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352800"/>
            <a:ext cx="3200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609600" y="457200"/>
            <a:ext cx="8077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дифференциации звука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Орг. момент.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Артикуляционная гимнастика, направленная на развитие артикуляционных укладов, отрабатываемых звуков.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Объявление темы занятия.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Проговаривание изолированных звуков, с использованием звукоподражания.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Анализ артикуляции звуков по лану с выделением общих и различных моментов артикуляции.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Характеристика звуков.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Связь звуков и букв.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Развитие фонематического слуха.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Физкультминутка.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Дифференциация звуков в слогах Чтение слогов по таблицам или повторение за логопедом. Графический анализ слогов.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Дифференциация звуков в словах. Работа со словами-паронимами,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звукослоговой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графический анализ слов.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 Дифференциация звуков в предложении.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Анализпредложения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графической записью и выделением слов, содержащих смешиваемые звуки, а затем выделение из слов данных звуков.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Дифференциация слов в тексте.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Домашнее задание.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Итог.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16.Д.З.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Users\Admin\Desktop\фото для презентации\презентация\DSC04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191000"/>
            <a:ext cx="523644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Admin\Desktop\фото для презентации\уроки Джукич\IMG_28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1676400"/>
            <a:ext cx="693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структура логопедических занятий не является жёсткой, при необходимости можно изменять ее, добавлять или не проводить некоторые этапы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66800" y="2895600"/>
            <a:ext cx="7351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633</Words>
  <PresentationFormat>Экран (4:3)</PresentationFormat>
  <Paragraphs>103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Даня</cp:lastModifiedBy>
  <cp:revision>4</cp:revision>
  <dcterms:created xsi:type="dcterms:W3CDTF">2013-11-17T16:06:43Z</dcterms:created>
  <dcterms:modified xsi:type="dcterms:W3CDTF">2013-11-17T16:25:46Z</dcterms:modified>
</cp:coreProperties>
</file>