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1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6600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C133A-3296-4DAD-860F-721C20D34D9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AF5F-0733-4740-B27F-9800E287478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7884B-C7B5-4FB9-B221-E8E5A363AB8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E4BFBD-0963-4E94-A843-91E7842D67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51D1D0-C82C-4D93-B7E2-220C6FEA0F4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EE92C-059F-4DEA-A298-1C71EEBD4A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BCDE5-786A-41D1-9D75-0FD259E50BB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A7C8B1-CE17-49CA-8631-4C8FC27745C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78B7F-D7F5-4977-8CB5-FF7561ED131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E716A-8BD3-4C59-B4F4-E4DE3488C23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749FC-76C1-4E10-B3F6-859EE7E620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2E6A4A-E6C7-46D6-9B2B-3E241036A3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 На экскурсии в Софийском соборе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 b="11801"/>
          <a:stretch>
            <a:fillRect/>
          </a:stretch>
        </p:blipFill>
        <p:spPr bwMode="auto">
          <a:xfrm>
            <a:off x="755576" y="1628800"/>
            <a:ext cx="7620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 Субботник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Наша ящерица ( 1 место в конкурсе!) 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 b="24720"/>
          <a:stretch>
            <a:fillRect/>
          </a:stretch>
        </p:blipFill>
        <p:spPr bwMode="auto">
          <a:xfrm>
            <a:off x="899592" y="1772816"/>
            <a:ext cx="7620000" cy="430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59113" y="1557338"/>
            <a:ext cx="5699125" cy="3849687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Осень нежно нам всем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сообщает,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Что пора школьных дней 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наступает.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С летом солнечным </a:t>
            </a:r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время</a:t>
            </a:r>
            <a:endParaRPr lang="ru-RU" sz="2800" b="1" i="1" dirty="0">
              <a:solidFill>
                <a:srgbClr val="66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Monotype Corsiva" pitchFamily="66" charset="0"/>
            </a:endParaRP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проститься,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Хочешь, нет </a:t>
            </a:r>
            <a:r>
              <a:rPr lang="ru-RU" sz="2800" b="1" i="1" dirty="0" smtClean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ли</a:t>
            </a: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, а надо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b="1" i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itchFamily="66" charset="0"/>
              </a:rPr>
              <a:t> учиться!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36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2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8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44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                  </a:t>
            </a:r>
            <a:r>
              <a:rPr lang="ru-RU" sz="4000" b="1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Учебный год – это…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57563"/>
            <a:ext cx="8229600" cy="2768600"/>
          </a:xfrm>
        </p:spPr>
        <p:txBody>
          <a:bodyPr/>
          <a:lstStyle/>
          <a:p>
            <a:r>
              <a:rPr lang="ru-RU" b="1" i="1">
                <a:solidFill>
                  <a:srgbClr val="006600"/>
                </a:solidFill>
              </a:rPr>
              <a:t>1085 учебных часов, </a:t>
            </a:r>
          </a:p>
          <a:p>
            <a:r>
              <a:rPr lang="ru-RU" b="1" i="1">
                <a:solidFill>
                  <a:srgbClr val="006600"/>
                </a:solidFill>
              </a:rPr>
              <a:t>210 учебных дней, </a:t>
            </a:r>
          </a:p>
          <a:p>
            <a:r>
              <a:rPr lang="ru-RU" b="1" i="1">
                <a:solidFill>
                  <a:srgbClr val="006600"/>
                </a:solidFill>
              </a:rPr>
              <a:t>34 классных часа, </a:t>
            </a:r>
          </a:p>
          <a:p>
            <a:r>
              <a:rPr lang="ru-RU" b="1" i="1">
                <a:solidFill>
                  <a:srgbClr val="006600"/>
                </a:solidFill>
              </a:rPr>
              <a:t>много различных мероприятий.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3275855" y="1628800"/>
            <a:ext cx="5364907" cy="3744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Это было</a:t>
            </a:r>
          </a:p>
          <a:p>
            <a:pPr algn="ctr"/>
            <a:r>
              <a:rPr lang="ru-RU" sz="3600" b="1" i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Century Schoolbook"/>
              </a:rPr>
              <a:t>в 5 классе… </a:t>
            </a:r>
            <a:endParaRPr lang="ru-RU" sz="3600" b="1" i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Century Schoolbook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Поездка в театр. 5а на ул. Баумана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 cstate="print"/>
          <a:srcRect l="14980" t="9133"/>
          <a:stretch>
            <a:fillRect/>
          </a:stretch>
        </p:blipFill>
        <p:spPr bwMode="auto">
          <a:xfrm>
            <a:off x="1187624" y="1268760"/>
            <a:ext cx="6478538" cy="5193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9" y="1700808"/>
            <a:ext cx="3672532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Около здания Казанского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Театра</a:t>
            </a:r>
          </a:p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Юного Зрителя</a:t>
            </a:r>
          </a:p>
          <a:p>
            <a:pPr algn="ctr"/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41243"/>
            <a:ext cx="5112568" cy="681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Мы вышли из…(ну, вы помните)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80728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7412" name="Picture 2" descr="C:\Documents and Settings\Admin\Рабочий стол\13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7"/>
          <p:cNvSpPr>
            <a:spLocks noChangeArrowheads="1"/>
          </p:cNvSpPr>
          <p:nvPr/>
        </p:nvSpPr>
        <p:spPr bwMode="auto">
          <a:xfrm>
            <a:off x="179388" y="188640"/>
            <a:ext cx="87852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Это было в декабре…</a:t>
            </a: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836712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125</Words>
  <Application>Microsoft Office PowerPoint</Application>
  <PresentationFormat>Экран (4:3)</PresentationFormat>
  <Paragraphs>27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Слайд 2</vt:lpstr>
      <vt:lpstr>                  Учебный год – это…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Олечка</dc:creator>
  <cp:lastModifiedBy>1</cp:lastModifiedBy>
  <cp:revision>18</cp:revision>
  <dcterms:created xsi:type="dcterms:W3CDTF">2010-08-21T04:37:50Z</dcterms:created>
  <dcterms:modified xsi:type="dcterms:W3CDTF">2014-02-28T07:39:27Z</dcterms:modified>
</cp:coreProperties>
</file>