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7" r:id="rId3"/>
    <p:sldId id="268" r:id="rId4"/>
    <p:sldId id="270" r:id="rId5"/>
    <p:sldId id="278" r:id="rId6"/>
    <p:sldId id="258" r:id="rId7"/>
    <p:sldId id="265" r:id="rId8"/>
    <p:sldId id="261" r:id="rId9"/>
    <p:sldId id="275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529" y="0"/>
            <a:ext cx="10367678" cy="776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3868" y="0"/>
            <a:ext cx="9767175" cy="731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659" y="0"/>
            <a:ext cx="9564646" cy="716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039" y="0"/>
            <a:ext cx="9385039" cy="703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591" y="0"/>
            <a:ext cx="9198591" cy="689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13"/>
            <a:ext cx="9144000" cy="68596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Паралимпийские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ценности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656" y="2325890"/>
            <a:ext cx="299479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смелость</a:t>
            </a:r>
            <a:endParaRPr lang="ru-RU" sz="54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1790" y="4211556"/>
            <a:ext cx="329930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равенство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995" y="4186535"/>
            <a:ext cx="364394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решимость</a:t>
            </a:r>
            <a:endParaRPr lang="ru-RU" sz="54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7786" y="2305418"/>
            <a:ext cx="421993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вдохновение</a:t>
            </a:r>
            <a:endParaRPr lang="ru-RU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13"/>
            <a:ext cx="9144000" cy="685961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3773" y="2770495"/>
            <a:ext cx="1965278" cy="122829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02822" y="1053151"/>
            <a:ext cx="2713632" cy="15262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Пандусы, лифты,  тактильные тротуарные плитки, светофоры со звуковыми сигналами и др.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4837" y="4494661"/>
            <a:ext cx="2661312" cy="11691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КОММУНИКА-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ЦИОННЫЕ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97543" y="2729553"/>
            <a:ext cx="2647663" cy="1392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ИНФОРМАЦИОННЫЕ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3893" y="1059975"/>
            <a:ext cx="2674962" cy="12737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ФИЗИЧЕСКИЕ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32391" y="2720452"/>
            <a:ext cx="2752302" cy="15240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Аудиодублирование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графической и текстовой информации,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сурдоперевод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61963" y="4428698"/>
            <a:ext cx="2750025" cy="13852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Устранение стереотипов в отношении инвалидности</a:t>
            </a:r>
            <a:endParaRPr lang="ru-RU" b="1" u="sng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296537" y="1692322"/>
            <a:ext cx="1146412" cy="10372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129050" y="3343702"/>
            <a:ext cx="38213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378424" y="4094328"/>
            <a:ext cx="1091821" cy="10235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158853" y="1760561"/>
            <a:ext cx="859809" cy="136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256662" y="5065593"/>
            <a:ext cx="859809" cy="136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177050" y="3402842"/>
            <a:ext cx="827965" cy="90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14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3391" y="0"/>
            <a:ext cx="10847391" cy="812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66" y="1"/>
            <a:ext cx="91547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842" y="0"/>
            <a:ext cx="9689911" cy="72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38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38</cp:revision>
  <dcterms:created xsi:type="dcterms:W3CDTF">2013-11-19T05:52:05Z</dcterms:created>
  <dcterms:modified xsi:type="dcterms:W3CDTF">2014-03-02T09:19:36Z</dcterms:modified>
</cp:coreProperties>
</file>