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83" r:id="rId2"/>
    <p:sldId id="286" r:id="rId3"/>
    <p:sldId id="277" r:id="rId4"/>
    <p:sldId id="276" r:id="rId5"/>
    <p:sldId id="261" r:id="rId6"/>
    <p:sldId id="279" r:id="rId7"/>
    <p:sldId id="280" r:id="rId8"/>
    <p:sldId id="264" r:id="rId9"/>
    <p:sldId id="271" r:id="rId10"/>
    <p:sldId id="282" r:id="rId11"/>
    <p:sldId id="281" r:id="rId12"/>
    <p:sldId id="284" r:id="rId13"/>
    <p:sldId id="285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503" autoAdjust="0"/>
    <p:restoredTop sz="94737" autoAdjust="0"/>
  </p:normalViewPr>
  <p:slideViewPr>
    <p:cSldViewPr>
      <p:cViewPr varScale="1">
        <p:scale>
          <a:sx n="86" d="100"/>
          <a:sy n="86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9720B-2AAB-47AB-96E3-61434A317292}" type="datetimeFigureOut">
              <a:rPr lang="ru-RU"/>
              <a:pPr>
                <a:defRPr/>
              </a:pPr>
              <a:t>02.03.2014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10469-6948-4CCF-A633-8F52889924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AFCFE-6B4D-4AB9-891C-7EA21F6930A4}" type="datetimeFigureOut">
              <a:rPr lang="ru-RU"/>
              <a:pPr>
                <a:defRPr/>
              </a:pPr>
              <a:t>02.03.2014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A384D-7910-4A45-B80D-168C34D25F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64DF7-4570-42EA-9073-EEA1B1FB0755}" type="datetimeFigureOut">
              <a:rPr lang="ru-RU"/>
              <a:pPr>
                <a:defRPr/>
              </a:pPr>
              <a:t>02.03.2014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B6FE4-9ACD-4398-A7B4-1D9DCDA49A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5E679-12F7-484E-B869-A5AB787F9DE0}" type="datetimeFigureOut">
              <a:rPr lang="ru-RU"/>
              <a:pPr>
                <a:defRPr/>
              </a:pPr>
              <a:t>02.03.2014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63818-9B61-48EF-B267-B7329D4BFC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87AB9-2FC0-4EDA-9FB8-F99BCDE2F08C}" type="datetimeFigureOut">
              <a:rPr lang="ru-RU"/>
              <a:pPr>
                <a:defRPr/>
              </a:pPr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D705D-6E2E-4E0D-9AFC-9501811C1A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EE672-BFFF-4813-B0CE-8F707F37A9E8}" type="datetimeFigureOut">
              <a:rPr lang="ru-RU"/>
              <a:pPr>
                <a:defRPr/>
              </a:pPr>
              <a:t>02.03.2014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B9EAB-32F5-477F-9D00-8A57958F02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78C1D-58C5-44C0-87C1-2270A9D4B833}" type="datetimeFigureOut">
              <a:rPr lang="ru-RU"/>
              <a:pPr>
                <a:defRPr/>
              </a:pPr>
              <a:t>02.03.2014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D982F-3E61-4254-BBFD-2D7CBEF1C7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6CD0F-5C75-4EE0-837B-A6B6CAE20624}" type="datetimeFigureOut">
              <a:rPr lang="ru-RU"/>
              <a:pPr>
                <a:defRPr/>
              </a:pPr>
              <a:t>02.03.2014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2D9CA-EC38-484F-AD12-CF7B1B34E5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661EE-5D8A-48E4-B0CB-05F24CA49895}" type="datetimeFigureOut">
              <a:rPr lang="ru-RU"/>
              <a:pPr>
                <a:defRPr/>
              </a:pPr>
              <a:t>02.03.2014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A543E-F1FB-421A-BB57-94C8030373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67460-3D49-4B04-9440-1054A7FE04A2}" type="datetimeFigureOut">
              <a:rPr lang="ru-RU"/>
              <a:pPr>
                <a:defRPr/>
              </a:pPr>
              <a:t>02.03.2014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768F6-664F-43AB-B762-B698FF6678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DBAE8-51C5-40BD-BC18-0AA241696BA6}" type="datetimeFigureOut">
              <a:rPr lang="ru-RU"/>
              <a:pPr>
                <a:defRPr/>
              </a:pPr>
              <a:t>02.03.2014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147C4-F4AA-45E8-8B08-50830802EA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038D09-6DCD-4AAA-9D16-A5C0140634E0}" type="datetimeFigureOut">
              <a:rPr lang="ru-RU"/>
              <a:pPr>
                <a:defRPr/>
              </a:pPr>
              <a:t>02.03.2014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B226EA-B988-4E6D-9425-2C1CA01F27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32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newsflash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&#1040;&#1089;&#1089;&#1086;&#1083;&#1100;.mp3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оксана психолог - рисунки\фоны\TEMPLATE\55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WordArt 4">
            <a:hlinkClick r:id="rId3" action="ppaction://hlinkfile"/>
          </p:cNvPr>
          <p:cNvSpPr>
            <a:spLocks noChangeArrowheads="1" noChangeShapeType="1" noTextEdit="1"/>
          </p:cNvSpPr>
          <p:nvPr/>
        </p:nvSpPr>
        <p:spPr bwMode="auto">
          <a:xfrm>
            <a:off x="323850" y="1071546"/>
            <a:ext cx="8280400" cy="4786346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Любимые, </a:t>
            </a:r>
          </a:p>
          <a:p>
            <a:pPr algn="ctr"/>
            <a:r>
              <a:rPr lang="ru-RU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милые самые!</a:t>
            </a:r>
          </a:p>
          <a:p>
            <a:pPr algn="ctr"/>
            <a:r>
              <a:rPr lang="ru-RU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Родные </a:t>
            </a:r>
          </a:p>
          <a:p>
            <a:pPr algn="ctr"/>
            <a:r>
              <a:rPr lang="ru-RU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бабушки, мамы!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Admin\Рабочий стол\и\Рисунок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854002">
            <a:off x="492125" y="922338"/>
            <a:ext cx="309562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196351">
            <a:off x="1523023" y="3152851"/>
            <a:ext cx="2115689" cy="218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3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6295885">
            <a:off x="5984876" y="431800"/>
            <a:ext cx="223520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4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6136761">
            <a:off x="5526610" y="3370959"/>
            <a:ext cx="1867519" cy="155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/>
          </p:cNvSpPr>
          <p:nvPr/>
        </p:nvSpPr>
        <p:spPr bwMode="auto">
          <a:xfrm>
            <a:off x="395288" y="0"/>
            <a:ext cx="8353425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100" b="1">
                <a:solidFill>
                  <a:srgbClr val="6600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Наши любимые бабушки и мамы!</a:t>
            </a:r>
          </a:p>
        </p:txBody>
      </p:sp>
    </p:spTree>
  </p:cSld>
  <p:clrMapOvr>
    <a:masterClrMapping/>
  </p:clrMapOvr>
  <p:transition spd="slow" advTm="28815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и\Рисунок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723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30726" name="Рисунок 1" descr="english.jpg"/>
          <p:cNvPicPr>
            <a:picLocks noChangeAspect="1" noChangeArrowheads="1"/>
          </p:cNvPicPr>
          <p:nvPr/>
        </p:nvPicPr>
        <p:blipFill>
          <a:blip r:embed="rId3"/>
          <a:srcRect l="-6700" t="22289" r="81187" b="4645"/>
          <a:stretch>
            <a:fillRect/>
          </a:stretch>
        </p:blipFill>
        <p:spPr bwMode="auto">
          <a:xfrm rot="629192">
            <a:off x="5795963" y="981075"/>
            <a:ext cx="2855912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898566">
            <a:off x="3635375" y="1125538"/>
            <a:ext cx="22225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8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4149725"/>
            <a:ext cx="273685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9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488" y="4143380"/>
            <a:ext cx="2952750" cy="188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/>
          </p:cNvSpPr>
          <p:nvPr/>
        </p:nvSpPr>
        <p:spPr bwMode="auto">
          <a:xfrm>
            <a:off x="1763713" y="0"/>
            <a:ext cx="6851650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100" b="1">
                <a:solidFill>
                  <a:srgbClr val="6600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Наши лучшие мамы!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и\жел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539"/>
          </a:xfrm>
          <a:prstGeom prst="rect">
            <a:avLst/>
          </a:prstGeom>
          <a:noFill/>
        </p:spPr>
      </p:pic>
      <p:sp>
        <p:nvSpPr>
          <p:cNvPr id="33794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" name="Заголовок 1"/>
          <p:cNvSpPr>
            <a:spLocks/>
          </p:cNvSpPr>
          <p:nvPr/>
        </p:nvSpPr>
        <p:spPr bwMode="auto">
          <a:xfrm>
            <a:off x="323850" y="333375"/>
            <a:ext cx="8459788" cy="11430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7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Конкурс</a:t>
            </a:r>
            <a:br>
              <a:rPr lang="ru-RU" sz="37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7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«Очумелые ручки»!</a:t>
            </a:r>
          </a:p>
        </p:txBody>
      </p:sp>
      <p:pic>
        <p:nvPicPr>
          <p:cNvPr id="21506" name="Picture 2" descr="C:\оксана психолог - рисунки\Новая папка\li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2643182"/>
            <a:ext cx="3571900" cy="3720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6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026" name="Picture 2" descr="C:\Documents and Settings\Admin\Рабочий стол\и\Рисунсол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449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Рабочий стол\и\Рисунд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Рисун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357298"/>
            <a:ext cx="3343286" cy="4286266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Рисунм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1315939"/>
            <a:ext cx="3214691" cy="43990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\Рабочий стол\и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214688"/>
            <a:ext cx="5972175" cy="2571750"/>
          </a:xfrm>
        </p:spPr>
        <p:txBody>
          <a:bodyPr>
            <a:normAutofit/>
          </a:bodyPr>
          <a:lstStyle/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6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Добрые мамины руки</a:t>
            </a:r>
            <a:endParaRPr lang="ru-RU" sz="6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Волна 4"/>
          <p:cNvSpPr/>
          <p:nvPr/>
        </p:nvSpPr>
        <p:spPr>
          <a:xfrm>
            <a:off x="2071688" y="785813"/>
            <a:ext cx="5357812" cy="200025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229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7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1 конкурс </a:t>
            </a:r>
            <a:endParaRPr lang="ru-RU" sz="72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ента лицом вниз 3"/>
          <p:cNvSpPr/>
          <p:nvPr/>
        </p:nvSpPr>
        <p:spPr>
          <a:xfrm>
            <a:off x="500034" y="285728"/>
            <a:ext cx="8143900" cy="2286016"/>
          </a:xfrm>
          <a:prstGeom prst="ribbon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0313" y="642938"/>
            <a:ext cx="4257675" cy="1808162"/>
          </a:xfrm>
        </p:spPr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конкурс</a:t>
            </a:r>
            <a:endParaRPr lang="ru-RU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059113" y="3213100"/>
            <a:ext cx="5689600" cy="20716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47688" indent="-411163" algn="ctr">
              <a:lnSpc>
                <a:spcPct val="90000"/>
              </a:lnSpc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  <a:defRPr/>
            </a:pPr>
            <a:r>
              <a:rPr lang="ru-RU" sz="7200">
                <a:solidFill>
                  <a:srgbClr val="D9D9D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Загадочный дневник</a:t>
            </a:r>
          </a:p>
        </p:txBody>
      </p:sp>
      <p:pic>
        <p:nvPicPr>
          <p:cNvPr id="16391" name="Picture 13" descr="C:\оксана психолог - рисунки\Рисунки для буклетов\класс.e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781300"/>
            <a:ext cx="303847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Рабочий стол\и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78158" cy="685800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8625" y="1143000"/>
            <a:ext cx="8229600" cy="5451475"/>
          </a:xfrm>
        </p:spPr>
        <p:txBody>
          <a:bodyPr>
            <a:normAutofit/>
          </a:bodyPr>
          <a:lstStyle/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40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Люблю тебя, мама, за что, я не знаю,</a:t>
            </a:r>
            <a:br>
              <a:rPr lang="ru-RU" sz="40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0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Наверно, за то, что живу и мечтаю,</a:t>
            </a:r>
            <a:br>
              <a:rPr lang="ru-RU" sz="40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0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 радуюсь солнцу, и светлому дню,</a:t>
            </a:r>
            <a:br>
              <a:rPr lang="ru-RU" sz="40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0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 что тебя я, родная люблю?</a:t>
            </a:r>
            <a:br>
              <a:rPr lang="ru-RU" sz="40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0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 небо, за ветер, за воздух вокруг.</a:t>
            </a:r>
            <a:br>
              <a:rPr lang="ru-RU" sz="40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0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Люблю, тебя, мама,</a:t>
            </a:r>
            <a:br>
              <a:rPr lang="ru-RU" sz="40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000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Ты – лучший мой друг.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Содержимое 2"/>
          <p:cNvSpPr>
            <a:spLocks noGrp="1"/>
          </p:cNvSpPr>
          <p:nvPr>
            <p:ph idx="1"/>
          </p:nvPr>
        </p:nvSpPr>
        <p:spPr>
          <a:xfrm>
            <a:off x="827088" y="2924175"/>
            <a:ext cx="7758112" cy="128587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5400" smtClean="0"/>
              <a:t>«Колыбельная на ночь»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  <p:sp>
        <p:nvSpPr>
          <p:cNvPr id="4" name="Пятно 1 3"/>
          <p:cNvSpPr/>
          <p:nvPr/>
        </p:nvSpPr>
        <p:spPr>
          <a:xfrm>
            <a:off x="92075" y="42863"/>
            <a:ext cx="9144000" cy="3143248"/>
          </a:xfrm>
          <a:prstGeom prst="irregularSeal1">
            <a:avLst/>
          </a:prstGeom>
          <a:solidFill>
            <a:srgbClr val="FFFF99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92867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Третий конкурс</a:t>
            </a:r>
            <a:endParaRPr lang="ru-RU" dirty="0"/>
          </a:p>
        </p:txBody>
      </p:sp>
      <p:pic>
        <p:nvPicPr>
          <p:cNvPr id="6146" name="Picture 2" descr="C:\Documents and Settings\Admin\Рабочий стол\и\Рисунок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3786190"/>
            <a:ext cx="2430463" cy="27289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и\жел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53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50" y="1600200"/>
            <a:ext cx="7572375" cy="3043238"/>
          </a:xfrm>
        </p:spPr>
        <p:txBody>
          <a:bodyPr>
            <a:normAutofit/>
          </a:bodyPr>
          <a:lstStyle/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44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Б </a:t>
            </a:r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 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«Мама, мама лучше слова в мире нет!»</a:t>
            </a:r>
            <a:endParaRPr lang="ru-RU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Admin\Рабочий стол\и\Рисунок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881231">
            <a:off x="5704681" y="3880644"/>
            <a:ext cx="2297113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254792">
            <a:off x="2336800" y="1852613"/>
            <a:ext cx="309562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694362">
            <a:off x="6173788" y="1392238"/>
            <a:ext cx="2251075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1040351">
            <a:off x="900113" y="3644900"/>
            <a:ext cx="2052637" cy="301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/>
          </p:cNvSpPr>
          <p:nvPr/>
        </p:nvSpPr>
        <p:spPr bwMode="auto">
          <a:xfrm>
            <a:off x="827088" y="188913"/>
            <a:ext cx="6851650" cy="10842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100" b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Наши нежные мамы!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Admin\Рабочий стол\и\Рисунок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53736">
            <a:off x="5219700" y="1844675"/>
            <a:ext cx="2513013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667627">
            <a:off x="827088" y="1844675"/>
            <a:ext cx="2814637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/>
          </p:cNvSpPr>
          <p:nvPr/>
        </p:nvSpPr>
        <p:spPr bwMode="auto">
          <a:xfrm>
            <a:off x="1258888" y="260350"/>
            <a:ext cx="6851650" cy="108426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100" b="1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Наши обворожительные мамы!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432</TotalTime>
  <Words>70</Words>
  <Application>Microsoft Office PowerPoint</Application>
  <PresentationFormat>Экран (4:3)</PresentationFormat>
  <Paragraphs>18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Слайд 1</vt:lpstr>
      <vt:lpstr>Слайд 2</vt:lpstr>
      <vt:lpstr>1 конкурс </vt:lpstr>
      <vt:lpstr>Слайд 4</vt:lpstr>
      <vt:lpstr>Слайд 5</vt:lpstr>
      <vt:lpstr>Третий конкурс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 и Анна</dc:creator>
  <cp:lastModifiedBy>1</cp:lastModifiedBy>
  <cp:revision>47</cp:revision>
  <dcterms:created xsi:type="dcterms:W3CDTF">2010-11-11T20:01:09Z</dcterms:created>
  <dcterms:modified xsi:type="dcterms:W3CDTF">2014-03-02T11:53:53Z</dcterms:modified>
</cp:coreProperties>
</file>