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8" r:id="rId5"/>
    <p:sldId id="267" r:id="rId6"/>
    <p:sldId id="269" r:id="rId7"/>
    <p:sldId id="263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58016" y="6357958"/>
            <a:ext cx="2285984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86116" y="1857364"/>
            <a:ext cx="5000660" cy="1470025"/>
          </a:xfrm>
        </p:spPr>
        <p:txBody>
          <a:bodyPr/>
          <a:lstStyle/>
          <a:p>
            <a:r>
              <a:rPr lang="ru-RU" dirty="0" smtClean="0"/>
              <a:t>Цветная металлургия.</a:t>
            </a:r>
            <a:br>
              <a:rPr lang="ru-RU" dirty="0" smtClean="0"/>
            </a:br>
            <a:r>
              <a:rPr lang="ru-RU" dirty="0" smtClean="0"/>
              <a:t>Алюминий.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Рефлексия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Продолжи предложения: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2227267"/>
          </a:xfrm>
        </p:spPr>
        <p:txBody>
          <a:bodyPr/>
          <a:lstStyle/>
          <a:p>
            <a:r>
              <a:rPr lang="ru-RU" sz="3600" dirty="0" smtClean="0"/>
              <a:t>На уроке я узнал…</a:t>
            </a:r>
          </a:p>
          <a:p>
            <a:r>
              <a:rPr lang="ru-RU" sz="3600" dirty="0" smtClean="0"/>
              <a:t>На уроке мне понравилось…</a:t>
            </a:r>
          </a:p>
          <a:p>
            <a:r>
              <a:rPr lang="ru-RU" sz="3600" dirty="0" smtClean="0"/>
              <a:t>Теперь я могу…</a:t>
            </a:r>
          </a:p>
          <a:p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4286256"/>
            <a:ext cx="68413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На уроке не было </a:t>
            </a:r>
            <a:r>
              <a:rPr lang="ru-RU" sz="2800" dirty="0" smtClean="0">
                <a:solidFill>
                  <a:srgbClr val="C00000"/>
                </a:solidFill>
              </a:rPr>
              <a:t>нескольких </a:t>
            </a:r>
            <a:r>
              <a:rPr lang="ru-RU" sz="2800" dirty="0" smtClean="0">
                <a:solidFill>
                  <a:srgbClr val="C00000"/>
                </a:solidFill>
              </a:rPr>
              <a:t>учеников,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 ты сможешь объяснить </a:t>
            </a:r>
            <a:r>
              <a:rPr lang="ru-RU" sz="2800" dirty="0" smtClean="0">
                <a:solidFill>
                  <a:srgbClr val="C00000"/>
                </a:solidFill>
              </a:rPr>
              <a:t>им тему</a:t>
            </a:r>
            <a:r>
              <a:rPr lang="ru-RU" sz="2800" dirty="0" smtClean="0">
                <a:solidFill>
                  <a:srgbClr val="C00000"/>
                </a:solidFill>
              </a:rPr>
              <a:t>?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Н</a:t>
            </a:r>
            <a:r>
              <a:rPr lang="ru-RU" sz="3600" dirty="0" smtClean="0"/>
              <a:t>а основе параграфа и изученного материала проведите исследование на  тему: «Алюминиевая посуда: за или против?»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3600" dirty="0" smtClean="0"/>
              <a:t>Цель урока:</a:t>
            </a:r>
            <a:br>
              <a:rPr lang="ru-RU" sz="3600" dirty="0" smtClean="0"/>
            </a:br>
            <a:r>
              <a:rPr lang="ru-RU" sz="3600" dirty="0" smtClean="0"/>
              <a:t>познакомиться с особенностями производства легких металлов;</a:t>
            </a:r>
            <a:br>
              <a:rPr lang="ru-RU" sz="3600" dirty="0" smtClean="0"/>
            </a:br>
            <a:r>
              <a:rPr lang="ru-RU" sz="3600" dirty="0" smtClean="0"/>
              <a:t>знакомство с историей открытия одного металла;</a:t>
            </a:r>
            <a:br>
              <a:rPr lang="ru-RU" sz="3600" dirty="0" smtClean="0"/>
            </a:br>
            <a:r>
              <a:rPr lang="ru-RU" sz="3600" dirty="0" smtClean="0"/>
              <a:t>сформировать знания об одном из металлов, его свойствах, способах              получения и </a:t>
            </a:r>
            <a:r>
              <a:rPr lang="ru-RU" sz="3600" dirty="0" err="1" smtClean="0"/>
              <a:t>применениии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ru-RU" dirty="0" smtClean="0"/>
              <a:t>ВСПОМНИ!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543808" cy="335758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Значение цветной металлургии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Классификация цветных металлов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Технологическая цепочка производства цветных металлов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Особенности размещения предприятий цветной металлургии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5429288"/>
          </a:xfrm>
        </p:spPr>
        <p:txBody>
          <a:bodyPr/>
          <a:lstStyle/>
          <a:p>
            <a:r>
              <a:rPr lang="ru-RU" dirty="0" smtClean="0"/>
              <a:t>Спрятан в ящике </a:t>
            </a:r>
            <a:r>
              <a:rPr lang="ru-RU" dirty="0" smtClean="0"/>
              <a:t>предмет,</a:t>
            </a:r>
            <a:endParaRPr lang="ru-RU" dirty="0" smtClean="0"/>
          </a:p>
          <a:p>
            <a:r>
              <a:rPr lang="ru-RU" dirty="0" smtClean="0"/>
              <a:t>Без него не съесть </a:t>
            </a:r>
            <a:r>
              <a:rPr lang="ru-RU" dirty="0" smtClean="0"/>
              <a:t>обед.</a:t>
            </a:r>
            <a:endParaRPr lang="ru-RU" dirty="0" smtClean="0"/>
          </a:p>
          <a:p>
            <a:r>
              <a:rPr lang="ru-RU" dirty="0" smtClean="0"/>
              <a:t>Вещь незаменимая</a:t>
            </a:r>
            <a:r>
              <a:rPr lang="ru-RU" dirty="0" smtClean="0"/>
              <a:t>, вещь необходимая.</a:t>
            </a:r>
            <a:endParaRPr lang="ru-RU" dirty="0" smtClean="0"/>
          </a:p>
          <a:p>
            <a:r>
              <a:rPr lang="ru-RU" dirty="0" smtClean="0"/>
              <a:t>Если мы садимся кушать,</a:t>
            </a:r>
          </a:p>
          <a:p>
            <a:r>
              <a:rPr lang="ru-RU" dirty="0" smtClean="0"/>
              <a:t>Тот </a:t>
            </a:r>
            <a:r>
              <a:rPr lang="ru-RU" dirty="0" smtClean="0"/>
              <a:t>предмет </a:t>
            </a:r>
            <a:r>
              <a:rPr lang="ru-RU" dirty="0" smtClean="0"/>
              <a:t>нам очень нужен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 чего же сей предмет?</a:t>
            </a:r>
          </a:p>
          <a:p>
            <a:r>
              <a:rPr lang="ru-RU" dirty="0" smtClean="0"/>
              <a:t>Серебристо-белый цвет вам поможет дать ответ.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ru-RU" dirty="0" smtClean="0"/>
              <a:t>Станция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928802"/>
            <a:ext cx="6400800" cy="1752600"/>
          </a:xfrm>
        </p:spPr>
        <p:txBody>
          <a:bodyPr/>
          <a:lstStyle/>
          <a:p>
            <a:r>
              <a:rPr lang="ru-RU" sz="4000" b="1" i="1" dirty="0" smtClean="0"/>
              <a:t>Визитка химического элемента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Порядковый номер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Период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Группа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Подгруппа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Электронная формула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5"/>
            <a:ext cx="7772400" cy="1643075"/>
          </a:xfrm>
        </p:spPr>
        <p:txBody>
          <a:bodyPr/>
          <a:lstStyle/>
          <a:p>
            <a:r>
              <a:rPr lang="ru-RU" dirty="0" smtClean="0"/>
              <a:t>Станция 2</a:t>
            </a:r>
            <a:br>
              <a:rPr lang="ru-RU" dirty="0" smtClean="0"/>
            </a:br>
            <a:r>
              <a:rPr lang="ru-RU" b="1" i="1" dirty="0" smtClean="0"/>
              <a:t>Физические свойства простого вещества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8358214" cy="4500594"/>
          </a:xfrm>
        </p:spPr>
        <p:txBody>
          <a:bodyPr numCol="2" spcCol="3600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Цвет,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Запах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Блеск,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Твердость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Пластичность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Теплопроводность</a:t>
            </a:r>
          </a:p>
          <a:p>
            <a:r>
              <a:rPr lang="ru-RU" dirty="0" smtClean="0"/>
              <a:t>Электропроводность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Плотность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Температура плавления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ru-RU" dirty="0" smtClean="0"/>
              <a:t>Станция3</a:t>
            </a:r>
            <a:br>
              <a:rPr lang="ru-RU" dirty="0" smtClean="0"/>
            </a:br>
            <a:r>
              <a:rPr lang="ru-RU" sz="4000" b="1" i="1" dirty="0" smtClean="0"/>
              <a:t>химические свойства простого вещества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2643206"/>
          </a:xfrm>
        </p:spPr>
        <p:txBody>
          <a:bodyPr/>
          <a:lstStyle/>
          <a:p>
            <a:r>
              <a:rPr lang="ru-RU" dirty="0" smtClean="0"/>
              <a:t>Взаимодействие алюминия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 простыми веществами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 сложными веществами</a:t>
            </a:r>
          </a:p>
          <a:p>
            <a:pPr algn="l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5143512"/>
            <a:ext cx="50804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Совет мудрого </a:t>
            </a:r>
            <a:r>
              <a:rPr lang="ru-RU" sz="2000" b="1" i="1" dirty="0" err="1" smtClean="0"/>
              <a:t>попутчика</a:t>
            </a:r>
            <a:r>
              <a:rPr lang="ru-RU" sz="2000" dirty="0" err="1" smtClean="0"/>
              <a:t>:если</a:t>
            </a:r>
            <a:r>
              <a:rPr lang="ru-RU" sz="2000" dirty="0" smtClean="0"/>
              <a:t> у вас </a:t>
            </a:r>
          </a:p>
          <a:p>
            <a:r>
              <a:rPr lang="ru-RU" sz="2000" dirty="0" smtClean="0"/>
              <a:t>затруднения в написании реакций,</a:t>
            </a:r>
          </a:p>
          <a:p>
            <a:r>
              <a:rPr lang="ru-RU" sz="2000" dirty="0" smtClean="0"/>
              <a:t>обратитесь к учебнику стр.128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167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Цветная металлургия. Алюминий. </vt:lpstr>
      <vt:lpstr>Цель урока: познакомиться с особенностями производства легких металлов; знакомство с историей открытия одного металла; сформировать знания об одном из металлов, его свойствах, способах              получения и применениии.</vt:lpstr>
      <vt:lpstr>ВСПОМНИ!</vt:lpstr>
      <vt:lpstr>Слайд 4</vt:lpstr>
      <vt:lpstr>Слайд 5</vt:lpstr>
      <vt:lpstr>Слайд 6</vt:lpstr>
      <vt:lpstr>Станция 1</vt:lpstr>
      <vt:lpstr>Станция 2 Физические свойства простого вещества </vt:lpstr>
      <vt:lpstr>Станция3 химические свойства простого вещества</vt:lpstr>
      <vt:lpstr>Рефлексия Продолжи предложения: </vt:lpstr>
      <vt:lpstr>Домашнее задание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Dima</cp:lastModifiedBy>
  <cp:revision>43</cp:revision>
  <dcterms:created xsi:type="dcterms:W3CDTF">2009-10-07T17:55:06Z</dcterms:created>
  <dcterms:modified xsi:type="dcterms:W3CDTF">2013-12-24T08:39:46Z</dcterms:modified>
</cp:coreProperties>
</file>