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59" r:id="rId4"/>
    <p:sldId id="260" r:id="rId5"/>
    <p:sldId id="268" r:id="rId6"/>
    <p:sldId id="271" r:id="rId7"/>
    <p:sldId id="262" r:id="rId8"/>
    <p:sldId id="263" r:id="rId9"/>
    <p:sldId id="256" r:id="rId10"/>
    <p:sldId id="257" r:id="rId11"/>
    <p:sldId id="261" r:id="rId12"/>
    <p:sldId id="272" r:id="rId13"/>
    <p:sldId id="273" r:id="rId14"/>
    <p:sldId id="265" r:id="rId15"/>
    <p:sldId id="270" r:id="rId16"/>
    <p:sldId id="269" r:id="rId17"/>
    <p:sldId id="266" r:id="rId18"/>
    <p:sldId id="278" r:id="rId19"/>
    <p:sldId id="274" r:id="rId20"/>
    <p:sldId id="275" r:id="rId21"/>
    <p:sldId id="277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27FB66-0FD6-4BEE-B78A-E6BDC0AACC0B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D70163-42DF-4870-A4FE-1A0449740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САМОХОДНАЯ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«ПРОТИВОАЭРОПЛАННАЯ ПУШКА»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57242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7144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ФРОНТОВОЙ БОМБАРДИРОВЩИК ТУ-2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428868"/>
            <a:ext cx="8215370" cy="4071966"/>
          </a:xfrm>
          <a:prstGeom prst="round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Штурмовик ИЛ-2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500990" cy="4786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Истребитель Ла-5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Заражение </a:t>
            </a:r>
            <a:r>
              <a:rPr lang="ru-RU" dirty="0"/>
              <a:t>местности при помощи боевой химической машины БХМ-1. СССР 1941 год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4587" y="2792412"/>
            <a:ext cx="4314825" cy="232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4398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Подводная </a:t>
            </a:r>
            <a:r>
              <a:rPr lang="ru-RU" sz="3600" b="1" dirty="0"/>
              <a:t>лодка К-21, 1940 г., СССР</a:t>
            </a:r>
            <a:br>
              <a:rPr lang="ru-RU" sz="3600" b="1" dirty="0"/>
            </a:br>
            <a:r>
              <a:rPr lang="ru-RU" sz="3600" b="1" dirty="0"/>
              <a:t>(одна из больших подводных лодок типа К,</a:t>
            </a:r>
            <a:br>
              <a:rPr lang="ru-RU" sz="3600" b="1" dirty="0"/>
            </a:br>
            <a:r>
              <a:rPr lang="ru-RU" sz="3600" b="1" dirty="0"/>
              <a:t>прозванных «Катюшами»)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52149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ЗАЖИГАТЕЛЬНЫЕ БУТЫЛКИ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85860"/>
            <a:ext cx="3786182" cy="507209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786182" y="1000108"/>
            <a:ext cx="5357818" cy="526297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Наиболее эффективными оказались бутылки с самовоспламеняющейся жидкостью «КС» или «БГС». Эти жидкости представляли собой желто-зеленый или темно-бурый раствор, содержавший сероуглерод, фосфор и серу, имевший низкую температуру кипения, время горения – 2–3 мин, температуру горения – 800–1000 °С; обильный белый дым при горении давал еще и ослепляющий эффект. Именно эти жидкости и получили широко известное прозвище «коктейль Молотова».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Подвиг М. </a:t>
            </a:r>
            <a:r>
              <a:rPr lang="ru-RU" dirty="0" err="1"/>
              <a:t>Паникаха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657226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6000760" y="1857364"/>
            <a:ext cx="3143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Нашими войсками за годы ВОВ с помощью зажигательных бутылок уничтожено 2429 танков, штурмовых орудий и бронетранспортеров</a:t>
            </a:r>
            <a:r>
              <a:rPr lang="ru-RU" sz="2400" dirty="0" smtClean="0"/>
              <a:t>,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1189 дотов и дзотов</a:t>
            </a:r>
            <a:r>
              <a:rPr lang="ru-RU" sz="2400" dirty="0" smtClean="0"/>
              <a:t>,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2597 укрепленных строений, </a:t>
            </a:r>
            <a:endParaRPr lang="en-US" sz="2400" dirty="0" smtClean="0"/>
          </a:p>
          <a:p>
            <a:r>
              <a:rPr lang="ru-RU" sz="2400" dirty="0" smtClean="0"/>
              <a:t>738 </a:t>
            </a:r>
            <a:r>
              <a:rPr lang="ru-RU" sz="2400" dirty="0"/>
              <a:t>автомашин и </a:t>
            </a:r>
            <a:endParaRPr lang="en-US" sz="2400" dirty="0" smtClean="0"/>
          </a:p>
          <a:p>
            <a:r>
              <a:rPr lang="ru-RU" sz="2400" dirty="0" smtClean="0"/>
              <a:t>65 </a:t>
            </a:r>
            <a:r>
              <a:rPr lang="ru-RU" sz="2400" dirty="0"/>
              <a:t>военных складов врага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асим\Мои документы\Мои рисунки\133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215238" cy="72285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0"/>
            <a:ext cx="385765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tx1">
                    <a:lumMod val="50000"/>
                    <a:lumOff val="50000"/>
                  </a:schemeClr>
                </a:solidFill>
              </a:rPr>
              <a:t>ТРЕВОГА</a:t>
            </a:r>
            <a:endParaRPr lang="ru-RU" sz="5400" b="1" dirty="0">
              <a:ln w="5080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9286908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«Нам руки даны, чтобы землю обнять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И сердцем ее отогреть.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память дана, чтобы павших поднять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И вечную славу им петь,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Осколком снаряда береза пробита,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И буквы легли на гранит...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Ничто не забыто, ничто не забыто,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Никто не забыт!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старят года, не изменят века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Черты дорогого лица.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Героев своих мы найдем имена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И впишем навечно в сердца».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А.Е.Фаворский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ru-RU" dirty="0"/>
              <a:t>(1860–1945) 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1928802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Герой Социалистического труда академик Алексей </a:t>
            </a:r>
            <a:r>
              <a:rPr lang="ru-RU" dirty="0" err="1"/>
              <a:t>Евграфович</a:t>
            </a:r>
            <a:r>
              <a:rPr lang="ru-RU" dirty="0"/>
              <a:t> Фаворский принадлежит к числу тех самородков, которыми всегда была богата русская земля. Беззаветная преданность Родине, глубокий патриотизм, величайшее трудолюбие – таковы черты Фаворского. Он изучил химические свойства и превращения ацетилена, разработал важнейший метод получения виниловых эфиров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866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19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 </a:t>
            </a:r>
            <a:r>
              <a:rPr lang="ru-RU" sz="1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каждого была своя война</a:t>
            </a: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,</a:t>
            </a:r>
            <a:endParaRPr lang="ru-RU" sz="19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1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Свой путь вперед</a:t>
            </a: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,</a:t>
            </a:r>
            <a:endParaRPr lang="ru-RU" sz="19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Свои </a:t>
            </a:r>
            <a:r>
              <a:rPr lang="ru-RU" sz="1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участки боя</a:t>
            </a: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,</a:t>
            </a:r>
            <a:endParaRPr lang="ru-RU" sz="19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1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 каждый </a:t>
            </a: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был</a:t>
            </a:r>
            <a:endParaRPr lang="ru-RU" sz="19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1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Во всем самим собою, </a:t>
            </a:r>
          </a:p>
          <a:p>
            <a:pPr algn="ctr">
              <a:buNone/>
            </a:pPr>
            <a:r>
              <a:rPr lang="ru-RU" sz="1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 только </a:t>
            </a: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цель</a:t>
            </a:r>
            <a:endParaRPr lang="ru-RU" sz="1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19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 всех была </a:t>
            </a:r>
            <a:r>
              <a:rPr lang="ru-RU" sz="19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одна.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1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М.Алигер</a:t>
            </a:r>
            <a:endParaRPr lang="ru-RU" sz="1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spc="600" dirty="0" smtClean="0">
                <a:solidFill>
                  <a:srgbClr val="C00000"/>
                </a:solidFill>
              </a:rPr>
              <a:t>САЛЮТ</a:t>
            </a:r>
            <a:endParaRPr lang="ru-RU" b="1" spc="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43108" y="928670"/>
            <a:ext cx="4857784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А.Н.Несмеянов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(1899–1980)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1714488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Александр Николаевич Несмеянов – один из создателей нового научного направления – химии металлорганических соединений. Он синтезировал органические соединения ртути, олова, свинца, сурьмы, мышьяка, висмута и др. Эти соединения применяются в качестве антидетонаторов, инсектицидов, лекарственных препаратов, синтетических высококачественных материалов. Кроме того, им были разработаны методы ароматизации органических соединений, которые нашли применение во многих областях оборонной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Н.Д.Зелинский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(1861–1953)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83859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357686" y="1428736"/>
            <a:ext cx="457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Николай Дмитриевич Зелинский был замечательным ученым-химиком и большим патриотом своей Родины. В годы первой мировой войны он предложил использовать для адсорбции ядовитых газов активированный уголь. Изобретенный противогаз Зелинского оказался намного лучше всех известных средств защиты. В начале второй мировой войны он усовершенствовал свой противогаз.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Зелинскому удалось улучшить качество бензина.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Это достигалось путем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риформинга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ароматизации нефти</a:t>
            </a:r>
            <a:r>
              <a:rPr lang="en-US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З.В.Ермольева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(1898–1974)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6671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1357298"/>
            <a:ext cx="5357818" cy="565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 Советском Союзе впервые пенициллин (</a:t>
            </a:r>
            <a:r>
              <a:rPr lang="ru-RU" sz="2000" dirty="0" err="1"/>
              <a:t>бензилпенициллин</a:t>
            </a:r>
            <a:r>
              <a:rPr lang="ru-RU" sz="2000" dirty="0"/>
              <a:t>) был синтезирован ученым-микробиологом Зинаидой Виссарионовной </a:t>
            </a:r>
            <a:r>
              <a:rPr lang="ru-RU" sz="2000" dirty="0" err="1"/>
              <a:t>Ермольевой</a:t>
            </a:r>
            <a:r>
              <a:rPr lang="ru-RU" sz="2000" dirty="0"/>
              <a:t> в 1942 г. Величайшей заслугой </a:t>
            </a:r>
            <a:r>
              <a:rPr lang="ru-RU" sz="2000" dirty="0" err="1"/>
              <a:t>Ермольевой</a:t>
            </a:r>
            <a:r>
              <a:rPr lang="ru-RU" sz="2000" dirty="0"/>
              <a:t> является то, что она не только первой получила пенициллин, но и активно участвовала в организации промышленного производства и внедрения в медицинскую практику этого антибиотика. И сделала она это в труднейший период для российской науки – в годы Великой Отечественной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Е.О.Патон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(1870–1953)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1595021"/>
            <a:ext cx="5072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Зимой 1941 г. под руководством академика Е.О.Патона был разработан скоростной метод автоматической сварки под флюсом. Сварка стальных конструкций этим методом позволила в короткие сроки в 1942–1943 гг. наладить на Урале производство танков Т-34.</a:t>
            </a:r>
          </a:p>
          <a:p>
            <a:r>
              <a:rPr lang="ru-RU" sz="2400" dirty="0"/>
              <a:t>Эти танки по сравнению со всеми немецкими танками имели лучшую подвижность, проходимость, большой запас хода, абсолютное превосходство в броне и вооружении.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43372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</a:t>
            </a:r>
            <a:r>
              <a:rPr lang="ru-RU" dirty="0"/>
              <a:t>. Н.Семенов</a:t>
            </a:r>
            <a:br>
              <a:rPr lang="ru-RU" dirty="0"/>
            </a:br>
            <a:r>
              <a:rPr lang="ru-RU" dirty="0"/>
              <a:t>   (1896–1986)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4289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1357298"/>
            <a:ext cx="56435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Разнообразные </a:t>
            </a:r>
            <a:r>
              <a:rPr lang="ru-RU" sz="2400" b="1" dirty="0"/>
              <a:t>проблемы, актуальные для фронта и тыла, разрабатывали ученые под руководством академика Николая Николаевича Семенова. Их исследования помогали решать проблемы транспорта и повышения эффективности взрывчатых веществ, улучшения огнезащитной пропитки шпал. Ими был усовершенствован метод обработки деталей самолетов, достигнута экономия дефицитных хрома и серной кислоты.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А.Е.Ферсман                                                                                                         </a:t>
            </a:r>
            <a:r>
              <a:rPr lang="ru-RU" b="1" dirty="0"/>
              <a:t>(1883–1945)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5719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1714488"/>
            <a:ext cx="5072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1944 г. Ферсман в составе группы ученых участвовал в разработке мероприятий по обеспечению развития добычи угля и нового шахтного строительства в Печорском угольном бассейне. В том же году Академия наук СССР получила поручение советского правительства заняться проблемой Череповецкого металлургического комбината.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343672" cy="995354"/>
          </a:xfrm>
        </p:spPr>
        <p:txBody>
          <a:bodyPr/>
          <a:lstStyle/>
          <a:p>
            <a:r>
              <a:rPr lang="ru-RU" dirty="0"/>
              <a:t>Тяжелый танк КВ-2 (броня – 75 мм)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6143668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644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  А.Е.Фаворский     (1860–1945)    </vt:lpstr>
      <vt:lpstr> А.Н.Несмеянов (1899–1980)  </vt:lpstr>
      <vt:lpstr> Н.Д.Зелинский (1861–1953)  </vt:lpstr>
      <vt:lpstr> З.В.Ермольева (1898–1974)  </vt:lpstr>
      <vt:lpstr> Е.О.Патон (1870–1953)  </vt:lpstr>
      <vt:lpstr>Н. Н.Семенов    (1896–1986)</vt:lpstr>
      <vt:lpstr> А.Е.Ферсман                                                                                                         (1883–1945)</vt:lpstr>
      <vt:lpstr>Слайд 9</vt:lpstr>
      <vt:lpstr> САМОХОДНАЯ  «ПРОТИВОАЭРОПЛАННАЯ ПУШКА» </vt:lpstr>
      <vt:lpstr>  ФРОНТОВОЙ БОМБАРДИРОВЩИК ТУ-2 </vt:lpstr>
      <vt:lpstr>Штурмовик ИЛ-2 </vt:lpstr>
      <vt:lpstr>Истребитель Ла-5 </vt:lpstr>
      <vt:lpstr>  Заражение местности при помощи боевой химической машины БХМ-1. СССР 1941 год </vt:lpstr>
      <vt:lpstr>  Подводная лодка К-21, 1940 г., СССР (одна из больших подводных лодок типа К, прозванных «Катюшами») </vt:lpstr>
      <vt:lpstr> ЗАЖИГАТЕЛЬНЫЕ БУТЫЛКИ </vt:lpstr>
      <vt:lpstr>Подвиг М. Паникаха </vt:lpstr>
      <vt:lpstr>Слайд 18</vt:lpstr>
      <vt:lpstr>Слайд 19</vt:lpstr>
      <vt:lpstr>Слайд 20</vt:lpstr>
      <vt:lpstr>Слайд 21</vt:lpstr>
      <vt:lpstr>САЛЮТ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1</cp:lastModifiedBy>
  <cp:revision>16</cp:revision>
  <dcterms:created xsi:type="dcterms:W3CDTF">2010-04-24T20:44:52Z</dcterms:created>
  <dcterms:modified xsi:type="dcterms:W3CDTF">2011-01-20T13:59:28Z</dcterms:modified>
</cp:coreProperties>
</file>