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65" d="100"/>
          <a:sy n="65" d="100"/>
        </p:scale>
        <p:origin x="-6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7846-6DAA-4E7F-B4F7-14A7878A5F73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4E36-94D1-49C1-A9A9-E36036472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4414-35E6-4326-A6AD-60E97B0E5234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039F-7F23-436E-8622-0DC9F546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A6D7-9DD5-4629-820D-9F3A17BB3289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CFB0-1A23-415A-ABDE-F8BCB8F9C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543A-04AD-4670-83CC-87852285ADC0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C5FA-99FD-43CE-9C70-23421CE34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204-1C76-476A-8ABF-391401C11B8B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05B2-389B-4F9E-8414-22E31A592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A906-E9BE-4582-8574-A90BFA5D326B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03D0-0C39-43E7-8F9C-F51A88DAC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F225-7096-4F9E-966F-15D56F772D58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C7E2-11B0-4E0D-B96D-48FF75506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6BA1-2B75-4908-BC04-073830A347F1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0167-A7AA-4982-996F-B3E58FC58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7A23-089C-44F1-B272-875D817E64BE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ED79-1279-4EC4-A9C7-6F30F0D65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DBB2-0A27-49AE-8107-00E80A495733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8B96-3798-48A8-8E30-17A2F3D9D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0D428-4E2B-4288-B8FF-449EB5C7386F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53DD-351B-44E1-8174-CBDAD63FC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t="-14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3FDA21-B5EA-442C-B90D-C321BAD78F48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2E6BD1-D1F6-4620-AE47-B10B183CC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smtClean="0"/>
              <a:t>Права́ челове́ка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4618038" cy="45259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Права́ </a:t>
            </a:r>
            <a:r>
              <a:rPr lang="ru-RU" dirty="0" err="1" smtClean="0"/>
              <a:t>челове́ка</a:t>
            </a:r>
            <a:r>
              <a:rPr lang="ru-RU" dirty="0" smtClean="0"/>
              <a:t> — права, образующие основу правового статуса личности.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Составляют ядро конституционного права правовых государств (т. н. Права́ и </a:t>
            </a:r>
            <a:r>
              <a:rPr lang="ru-RU" dirty="0" err="1" smtClean="0"/>
              <a:t>свобо́ды</a:t>
            </a:r>
            <a:r>
              <a:rPr lang="ru-RU" dirty="0" smtClean="0"/>
              <a:t> </a:t>
            </a:r>
            <a:r>
              <a:rPr lang="ru-RU" dirty="0" err="1" smtClean="0"/>
              <a:t>челове́ка</a:t>
            </a:r>
            <a:r>
              <a:rPr lang="ru-RU" dirty="0" smtClean="0"/>
              <a:t> и </a:t>
            </a:r>
            <a:r>
              <a:rPr lang="ru-RU" dirty="0" err="1" smtClean="0"/>
              <a:t>граждани́на</a:t>
            </a:r>
            <a:r>
              <a:rPr lang="ru-RU" dirty="0" smtClean="0"/>
              <a:t>). Конкретное выражение и объём этих прав в позитивном праве различных государств, как и в различных международно-правовых договорах может отличаться. В международном публичном праве известнейший документ, их закрепляющий — Всеобщая декларация прав человека ООН.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28575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Примеры прав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жизнь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свободу и личную неприкосновенность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достоинство личности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неприкосновенность частной жизни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неприкосновенность жилища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самозащиту, в том числе право на эффективные средства самозащиты, такие как огнестрельное оружие, и в том числе право на очень эффективные, крайне эффективные и бесконечно эффективные.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национальную и культурную самоидентификацию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Свобода совести и свобода мысли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Свобода передвижения и выбора местожительства;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Свобода выбора национальности и языка общения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судебную защиту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Свобода вероисповедания (каждый человек может придерживаться любой религии, или создать свою собственную)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имя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Право на частную собственность (некоторыми правоведами относится к экономическим; во Франции признано одним из основных личных прав со времён Великой французской революции)</a:t>
            </a:r>
            <a:endParaRPr lang="ru-RU" sz="1600" b="1" dirty="0"/>
          </a:p>
        </p:txBody>
      </p:sp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Федеративное устройство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68413"/>
            <a:ext cx="8353425" cy="535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Федеративное устройство Российской Федерации регулируется нормами статьи 65 и главы 3 Конституции Российской Федерации 1993 года. Субъектами федерации в России являются: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республики в составе Российской Федерации (государства);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края;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области;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города федерального значения;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автономная область;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автономные округа.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Все субъекты Российской Федерации равноправны, то есть не допускается их дискриминация или придание привилегированного положения исходя из конституционно-правового статуса конкретного субъекта.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Федеративное устройство России основано на ряде принципов: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государственная целостность Российской Федерации;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единстве системы государственной власти;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разграничение предметов ведения и полномочий между федеральными органами государственной власти и органами государственной власти субъектов Российской Федерации;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b="1" dirty="0">
                <a:latin typeface="+mn-lt"/>
              </a:rPr>
              <a:t>равноправие и самоопределение народов в России.</a:t>
            </a:r>
          </a:p>
        </p:txBody>
      </p:sp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12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 smtClean="0"/>
              <a:t>Президе́нт Росси́йской Федера́ции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08050"/>
            <a:ext cx="4546600" cy="57181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600" dirty="0" err="1" smtClean="0"/>
              <a:t>Президе́нт</a:t>
            </a:r>
            <a:r>
              <a:rPr lang="ru-RU" sz="1600" dirty="0" smtClean="0"/>
              <a:t> </a:t>
            </a:r>
            <a:r>
              <a:rPr lang="ru-RU" sz="1600" dirty="0" err="1" smtClean="0"/>
              <a:t>Росси́йской</a:t>
            </a:r>
            <a:r>
              <a:rPr lang="ru-RU" sz="1600" dirty="0" smtClean="0"/>
              <a:t> </a:t>
            </a:r>
            <a:r>
              <a:rPr lang="ru-RU" sz="1600" dirty="0" err="1" smtClean="0"/>
              <a:t>Федера́ции</a:t>
            </a:r>
            <a:r>
              <a:rPr lang="ru-RU" sz="1600" dirty="0" smtClean="0"/>
              <a:t> — высшая государственная должность Российской Федерации, а также лицо, избранное на эту должность. Президент России является главой государства. Многие полномочия президента либо имеют непосредственно исполнительный характер, либо приближены к исполнительной власти. Наряду с этим, по мнению некоторых исследователей, президент не относится к какой-либо одной ветви власти, а возвышается над нею, поскольку осуществляет координирующие функции и имеет право роспуска Государственной думы. </a:t>
            </a:r>
            <a:r>
              <a:rPr lang="ru-RU" sz="1600" smtClean="0"/>
              <a:t>Президент Российской Федерации является также гарантом Конституции Российской Федерации, прав и свобод человека и гражданина и Верховным Главнокомандующим Вооружёнными Силами Российской Федерации. </a:t>
            </a:r>
            <a:r>
              <a:rPr lang="ru-RU" sz="1600" dirty="0" smtClean="0"/>
              <a:t>В соответствии с Конституцией Российской Федерации и федеральными законами Президент Российской Федерации определяет основные направления внутренней и внешней политики.</a:t>
            </a:r>
          </a:p>
        </p:txBody>
      </p:sp>
      <p:pic>
        <p:nvPicPr>
          <p:cNvPr id="12294" name="Picture 6" descr="Файл:Vladimir Puti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222" y="1488279"/>
            <a:ext cx="3192289" cy="43262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smtClean="0"/>
              <a:t>Федера́льное собра́ние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/>
              <a:t>Федера́льное</a:t>
            </a:r>
            <a:r>
              <a:rPr lang="ru-RU" b="1" dirty="0" smtClean="0"/>
              <a:t> </a:t>
            </a:r>
            <a:r>
              <a:rPr lang="ru-RU" b="1" dirty="0" err="1" smtClean="0"/>
              <a:t>собра́ние</a:t>
            </a:r>
            <a:r>
              <a:rPr lang="ru-RU" b="1" dirty="0" smtClean="0"/>
              <a:t> — высший представительный и законодательный орган России (согласно статье 94 Конституции РФ). Парламент РФ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Статус Федерального собрания определен в главе 5 Конституции РФ.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Функции и полномочия Федерального собрания распределены между двумя палатами — Государственной думой и Советом Федерации (согласно статье 95 Конституции РФ).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Федеральное собрание является постоянно действующим органом (статья 99 Конституции РФ).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Обе палаты могут собираться совместно для заслушивания посланий Президента Российской Федерации, посланий Конституционного суда РФ, выступлений руководителей иностранных государств (статья 100 Конституции РФ).</a:t>
            </a:r>
            <a:endParaRPr lang="ru-RU" b="1" dirty="0"/>
          </a:p>
        </p:txBody>
      </p:sp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9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2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6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Правительство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138" cy="49974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Правительство России — высший федеральный орган, осуществляющий исполнительную власть в России.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Дом Правительства Российской Федерации расположен на берегу Москвы-реки в Москве, по адресу: Краснопресненская набережная, дом 2.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Правительство РФ имеет свой интернет-сайт и принимает обращения граждан в электронном виде. Почтовый адрес Правительства РФ для обращений в письменном виде: 103274, г. Москва, Краснопресненская набережная, 2.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341438"/>
            <a:ext cx="421798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3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Судебная власть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738" cy="45259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соответствии с принципом разделения властей одной из трёх (наряду с законодательной и исполнительной властью) ветвей является судебная.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0808"/>
            <a:ext cx="4762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Местное самоуправление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388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Местное самоуправление — система организации и деятельности граждан, обеспечивающая самостоятельное решение населением вопросов местного значения, управление муниципальной собственностью, исходя из интересов всех жителей данной территории.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современном мире большое распространение получили те системы местного самоуправления, классификация которых основана на складывании отношений между местным самоуправлением и центральными властями. Так, распространение получили следующие модели местного самоуправления: англосаксонская (классическая) модель, континентальная, смешанная и советская модель.</a:t>
            </a:r>
            <a:endParaRPr lang="ru-RU" dirty="0"/>
          </a:p>
        </p:txBody>
      </p:sp>
    </p:spTree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7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690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Права́ челове́ка</vt:lpstr>
      <vt:lpstr>Примеры прав человека</vt:lpstr>
      <vt:lpstr>Федеративное устройство</vt:lpstr>
      <vt:lpstr>Президе́нт Росси́йской Федера́ции </vt:lpstr>
      <vt:lpstr>Федера́льное собра́ние </vt:lpstr>
      <vt:lpstr>Правительство России</vt:lpstr>
      <vt:lpstr>Судебная власть</vt:lpstr>
      <vt:lpstr>Местное самоуправление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Александрови</dc:creator>
  <cp:lastModifiedBy>1</cp:lastModifiedBy>
  <cp:revision>21</cp:revision>
  <dcterms:created xsi:type="dcterms:W3CDTF">2012-01-17T07:08:17Z</dcterms:created>
  <dcterms:modified xsi:type="dcterms:W3CDTF">2014-02-28T08:33:11Z</dcterms:modified>
</cp:coreProperties>
</file>