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65" d="100"/>
          <a:sy n="65" d="100"/>
        </p:scale>
        <p:origin x="-6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7846-6DAA-4E7F-B4F7-14A7878A5F73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4E36-94D1-49C1-A9A9-E36036472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4414-35E6-4326-A6AD-60E97B0E5234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039F-7F23-436E-8622-0DC9F546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A6D7-9DD5-4629-820D-9F3A17BB3289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CFB0-1A23-415A-ABDE-F8BCB8F9C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543A-04AD-4670-83CC-87852285ADC0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C5FA-99FD-43CE-9C70-23421CE34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204-1C76-476A-8ABF-391401C11B8B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05B2-389B-4F9E-8414-22E31A592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A906-E9BE-4582-8574-A90BFA5D326B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03D0-0C39-43E7-8F9C-F51A88DAC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F225-7096-4F9E-966F-15D56F772D58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C7E2-11B0-4E0D-B96D-48FF75506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6BA1-2B75-4908-BC04-073830A347F1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0167-A7AA-4982-996F-B3E58FC58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7A23-089C-44F1-B272-875D817E64BE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ED79-1279-4EC4-A9C7-6F30F0D65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DBB2-0A27-49AE-8107-00E80A495733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8B96-3798-48A8-8E30-17A2F3D9D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D428-4E2B-4288-B8FF-449EB5C7386F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53DD-351B-44E1-8174-CBDAD63FC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t="-14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3FDA21-B5EA-442C-B90D-C321BAD78F48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E6BD1-D1F6-4620-AE47-B10B183CC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pPr eaLnBrk="1" hangingPunct="1"/>
            <a:r>
              <a:rPr lang="ru-RU" sz="8000" b="1" u="sng" dirty="0" smtClean="0">
                <a:solidFill>
                  <a:srgbClr val="FF0000"/>
                </a:solidFill>
                <a:latin typeface="Cambria" pitchFamily="18" charset="0"/>
              </a:rPr>
              <a:t>Конституции России-20 лет.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dirty="0" smtClean="0">
                <a:solidFill>
                  <a:srgbClr val="FF0000"/>
                </a:solidFill>
              </a:rPr>
              <a:t>Конституции России-20 лет.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Конституция: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закрепляет государственный строй, основные права и свободы, определяет форму государства и систему высших органов государственной власти;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обладает высшей юридической силой;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отличается стабильностью, обусловленной особым, усложненным порядком принятия и изменения;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является базой для текущего законодательства.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6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6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1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4663" y="1628775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Российской Федерации —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этозакон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обладающий высшей юридической силой, закрепляющий основы конституционного строя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права и свободы человека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гражданина.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63713" y="404813"/>
            <a:ext cx="457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Определение Конституции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112838"/>
            <a:ext cx="3333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78200" y="260350"/>
            <a:ext cx="2346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libri" pitchFamily="34" charset="0"/>
              </a:rPr>
              <a:t>История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1357298"/>
            <a:ext cx="8788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15 октября 1993 года президент Б. Н. Ельцин подписал указ о всенародном голосовании по проекту Конституции России и утвердил «Положение о всенародном голосовании по проекту Конституции Российской Федерации 12 декабря 1993 года» Согласно Положению, Конституция считалась одобренной, если за её принятие проголосовало большинство избирателей, принявших участие в голосовании, при том условии, что участие в голосовании приняло более половины числа зарегистрированных избирателей. Термин «всенародное голосование» (а не «референдум») был использован для того, чтобы обойти положение действовавшего Закона о референдуме РСФСР, согласно которому соответствующий референдум, мог быть назначен лишь Съездом народных депутатов или Верховным Советом РФ, согласно ст. 9 упомянутого закона. Конституция Российской Федерации 1993 года вступила в силу в день её опубликования в «Российской газете» — 25 декабря 1993 года.</a:t>
            </a:r>
          </a:p>
          <a:p>
            <a:r>
              <a:rPr lang="ru-RU" b="1" dirty="0">
                <a:latin typeface="Calibri" pitchFamily="34" charset="0"/>
              </a:rPr>
              <a:t>12 декабря 1993 года голосование состоялось. За принятие Конституции проголосовало 58,43 %, против — 41,57 %. Новая Конституция была принята и вступила в действие со дня её опубликования 25 декабря того же год</a:t>
            </a:r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49275"/>
            <a:ext cx="762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1000108"/>
            <a:ext cx="4643470" cy="484077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Действующая Конституция России состоит из Преамбулы и двух разделов. В Преамбуле провозглашается, что народ России принимает данную Конституцию; закрепляются демократические и гуманистические ценности; определяется место России в современном мире. Первый раздел включает 9 глав и состоит из 137 статей, закрепляющих основы политической, общественной, правовой, экономической, социальной систем в Российской Федерации, основные права и свободы личности, федеративное устройство Российской Федерации, статус органов публичной власти, а также порядок пересмотра Конституции и внесения в неё поправок. Второй раздел определяет заключительные и переходные положения и служит основой преемственности и стабильности конституционно-правовых норм.</a:t>
            </a:r>
            <a:endParaRPr lang="ru-RU" sz="1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1559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360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Конституции России-20 лет.</vt:lpstr>
      <vt:lpstr>Конституции России-20 лет.</vt:lpstr>
      <vt:lpstr>Слайд 3</vt:lpstr>
      <vt:lpstr>Слайд 4</vt:lpstr>
      <vt:lpstr>Слайд 5</vt:lpstr>
      <vt:lpstr>Структура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Александрови</dc:creator>
  <cp:lastModifiedBy>1</cp:lastModifiedBy>
  <cp:revision>22</cp:revision>
  <dcterms:created xsi:type="dcterms:W3CDTF">2012-01-17T07:08:17Z</dcterms:created>
  <dcterms:modified xsi:type="dcterms:W3CDTF">2014-02-28T08:31:23Z</dcterms:modified>
</cp:coreProperties>
</file>