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320" r:id="rId3"/>
    <p:sldId id="323" r:id="rId4"/>
    <p:sldId id="275" r:id="rId5"/>
    <p:sldId id="310" r:id="rId6"/>
    <p:sldId id="308" r:id="rId7"/>
    <p:sldId id="311" r:id="rId8"/>
    <p:sldId id="32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38B26-2902-4970-88E1-0E9AB642761A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7458-5421-4B7B-BDE5-7587CEE01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458-5421-4B7B-BDE5-7587CEE0131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057400" y="304800"/>
            <a:ext cx="5422757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Структура          логопедического занятия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 1</a:t>
            </a:r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и составитель:  учитель логопед  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Джукич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Татьяна Григорьевна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г.С-Петербург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 год</a:t>
            </a:r>
          </a:p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838200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Логопедические занятия проводятся с учетом патогенетической общности структуры двигательного и речевого дефектов.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Admin\Pictures\образец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209800"/>
            <a:ext cx="7365230" cy="3539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609600"/>
            <a:ext cx="78486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строятся по принципу: от простого – к сложному и зависит от этапа логопедической работы.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79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1828800"/>
            <a:ext cx="77724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278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0" y="3048000"/>
            <a:ext cx="6324600" cy="3276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0600" y="457200"/>
            <a:ext cx="746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логопедического занятия обычно включает в себя: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1.Оргмомент.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Работа над изолированным звуком.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Произношение изучаемого звука в слогах и слоговых сочетаниях.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Произношение звуков в словах.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Физкультминутка.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Работа над фразой.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Произношение звука в связной речи.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Итог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57200" y="144780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1000" y="685800"/>
            <a:ext cx="822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533400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 разделов  логопедического занятия.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1.Оргмомент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Зависит от психомоторного развития учащихся.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Работа над изолированным звуком.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Многократное произнесение звука, характеристика звука по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артикуляционным и акустическим признакам, развитие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просодических компонентов речи.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Произношение звука в слогах и слоговых сочетаниях.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задачей является развитие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слухо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речевой памяти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фонематического восприятия, мимики и просодических компонентов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 (ритма, ударения и интонации).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Произношение звука в словах.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этапе занятия решаются следующие задачи: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фонематического восприятия и фонематических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уточнение и расширение лексического запаса;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грамматическими категориями словоизменения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словообразования, постижение смысла и многозначности слов;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слухового внимания и зрительной памяти;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простыми и сложными видами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слогового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анализа и синтеза.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Физкультминутка.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задачи физкультминутки – это: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снять усталость и напряжение;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внести эмоциональный заряд;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общую моторику;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выработать четкие координированные действия во взаимосвязи с речью.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планировании физкультминутки необходимо помнить, что подвижные игры и физические упражнения в сочетании с речью способствуют совершенствованию общей моторики. В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физкульминутке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использовать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психогимнастику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элементы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психогимнастики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которая зависит от индивидуальных особенностей ребенка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47800"/>
            <a:ext cx="2895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35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38200" y="457200"/>
            <a:ext cx="76962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5" name="Picture 1" descr="C:\Users\Admin\Desktop\фото для презентации\уроки Джукич\IMG_2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514600"/>
            <a:ext cx="6705600" cy="3886199"/>
          </a:xfrm>
          <a:prstGeom prst="rect">
            <a:avLst/>
          </a:prstGeom>
          <a:noFill/>
        </p:spPr>
      </p:pic>
      <p:pic>
        <p:nvPicPr>
          <p:cNvPr id="5" name="Picture 1" descr="C:\Users\Admin\Desktop\фото для презентации\уроки Джукич\IMG_2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514600"/>
            <a:ext cx="6705600" cy="3886199"/>
          </a:xfrm>
          <a:prstGeom prst="rect">
            <a:avLst/>
          </a:prstGeom>
          <a:noFill/>
        </p:spPr>
      </p:pic>
      <p:pic>
        <p:nvPicPr>
          <p:cNvPr id="6" name="Picture 1" descr="C:\Users\Admin\Desktop\фото для презентации\уроки Джукич\IMG_2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7924800" cy="38861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533401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Работа над фразой.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данном этапе занятий решаются следующие задачи: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лексико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грамматических отношений между членами предложения;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актуализация накопленного словаря;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связности и четкости высказываний;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предложением как средство развития мыслительных процессов, в частности умозаключений;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и синтез словесного состава предложения, как средство предупреждения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Произношение звука в связной речи.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часть этапа – совершенствование навыка правильного произношения звуков в связных текстах, т.е. доведение произношения звуков до автоматизма.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Итог занятия.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 закончить занятие так, чтобы дети ждали следующей встречи с логопедом.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1"/>
            <a:ext cx="9601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09600" y="685800"/>
            <a:ext cx="716280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ИНДИВИДУАЛЬНОГО ЛОГОПЕДИЧЕСКОГО ЗАНЯТИЯ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Статичные и динамичные артикуляционные упражнения: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упражнения по тренировке губ;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упражнение по тренировке нижней челюсти;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упражнения для тренировки языка.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Пальчиковая гимнастика в сопровождении  стихотворных текстов.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Упражнения по развитию речевого дыхания.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Упражнения по развитию мимической выразительности.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Упражнения по формированию речевого голоса.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Воспитание четкой дикции и интонационной выразительной речи.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Упражнения для развития  слухового внимания  и фонематического восприятия.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. Исправление дефектного звукопроизношения и автоматизация  правильного звукопроизношения в речи ребенка.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Коррекция нарушения слоговой структуры слова.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Формирование лексико-грамматических представлений.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10.Обучение элементам грамоты.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11.Развитие психических процессов: произвольного внимания, памяти, логического мышления.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12.Коррекция нарушений  чтения и письма (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дисграфия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дислексия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дизорфография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школьников.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09" name="Picture 1" descr="C:\Users\Admin\Desktop\фото для презентации\уроки Джукич\IMG_2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198" y="4343400"/>
            <a:ext cx="3886202" cy="2133600"/>
          </a:xfrm>
          <a:prstGeom prst="rect">
            <a:avLst/>
          </a:prstGeom>
          <a:noFill/>
        </p:spPr>
      </p:pic>
      <p:pic>
        <p:nvPicPr>
          <p:cNvPr id="6" name="Рисунок 5" descr="а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419600"/>
            <a:ext cx="3886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048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Продолжение в части 2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465</Words>
  <PresentationFormat>Экран (4:3)</PresentationFormat>
  <Paragraphs>91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Даня</cp:lastModifiedBy>
  <cp:revision>179</cp:revision>
  <dcterms:created xsi:type="dcterms:W3CDTF">2013-11-14T16:53:45Z</dcterms:created>
  <dcterms:modified xsi:type="dcterms:W3CDTF">2013-11-17T16:20:50Z</dcterms:modified>
</cp:coreProperties>
</file>