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72" r:id="rId14"/>
    <p:sldId id="270" r:id="rId15"/>
    <p:sldId id="276" r:id="rId16"/>
    <p:sldId id="275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33FF"/>
    <a:srgbClr val="B2B2B2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277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27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27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29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9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292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92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92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4D0F38F-CD04-473E-B3EC-AE7CFF600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598E1-573D-46E5-B3DE-EC6EEF13C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4F1EA-A840-4C5A-8438-52B3C53316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A958617E-47C6-47FB-9E63-68F3D88D61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15DEB-1AEF-4F96-9786-744D20EC2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31688-8044-421F-9FDA-27B267AED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C011D-2C93-42EA-8A9F-0A7C6DF5D4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3A581-06FA-449E-818F-B9F4303A3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9027F-9E0F-487C-A9D6-384ED45187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88484-23DE-47B9-9C99-6CE86E99A7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F9EC5-6DE1-4D92-84CE-C965FE2496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9CEF2-BA20-4BC5-8B5C-16A70ABDFA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174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17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17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2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8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8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8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18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19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102A2C66-29C0-4E64-B22E-9BBD7B7EEC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19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41;&#1086;&#1088;&#1086;&#1076;&#1080;&#1085;&#1089;&#1082;&#1086;&#1077;%20&#1089;&#1088;&#1072;&#1078;&#1077;&#1085;&#1080;&#1077;\media\Sound%201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&#1041;&#1086;&#1088;&#1086;&#1076;&#1080;&#1085;&#1089;&#1082;&#1086;&#1077;%20&#1089;&#1088;&#1072;&#1078;&#1077;&#1085;&#1080;&#1077;\media\&#1050;&#1091;&#1090;&#1091;&#1079;&#1086;&#1074;(1)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&#1041;&#1086;&#1088;&#1086;&#1076;&#1080;&#1085;&#1089;&#1082;&#1086;&#1077;%20&#1089;&#1088;&#1072;&#1078;&#1077;&#1085;&#1080;&#1077;\media\&#1053;&#1072;&#1087;&#1086;&#1083;&#1077;&#1086;&#1085;(2)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&#1041;&#1086;&#1088;&#1086;&#1076;&#1080;&#1085;&#1089;&#1082;&#1086;&#1077;%20&#1089;&#1088;&#1072;&#1078;&#1077;&#1085;&#1080;&#1077;\media\&#1060;&#1080;&#1083;&#1100;&#1084;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36838"/>
            <a:ext cx="4859338" cy="364648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0"/>
            <a:ext cx="6400800" cy="1752600"/>
          </a:xfrm>
        </p:spPr>
        <p:txBody>
          <a:bodyPr/>
          <a:lstStyle/>
          <a:p>
            <a:r>
              <a:rPr lang="ru-RU"/>
              <a:t>Бородинское сражение </a:t>
            </a:r>
          </a:p>
          <a:p>
            <a:r>
              <a:rPr lang="ru-RU"/>
              <a:t>как кульминация романа </a:t>
            </a:r>
          </a:p>
          <a:p>
            <a:r>
              <a:rPr lang="ru-RU"/>
              <a:t>Л. Н. Толстого «Война и мир»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06975" y="1773238"/>
            <a:ext cx="4137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ru-RU">
                <a:latin typeface="Arial" charset="0"/>
              </a:rPr>
              <a:t>Чтобы произведение было хорошим,</a:t>
            </a:r>
          </a:p>
          <a:p>
            <a:pPr algn="r"/>
            <a:r>
              <a:rPr lang="ru-RU">
                <a:latin typeface="Arial" charset="0"/>
              </a:rPr>
              <a:t> надо любить в нем главную, </a:t>
            </a:r>
          </a:p>
          <a:p>
            <a:pPr algn="r"/>
            <a:r>
              <a:rPr lang="ru-RU">
                <a:latin typeface="Arial" charset="0"/>
              </a:rPr>
              <a:t>основную мысль. В «Войне и мире»</a:t>
            </a:r>
          </a:p>
          <a:p>
            <a:pPr algn="r"/>
            <a:r>
              <a:rPr lang="ru-RU">
                <a:latin typeface="Arial" charset="0"/>
              </a:rPr>
              <a:t> я любил «мысль народную» </a:t>
            </a:r>
          </a:p>
          <a:p>
            <a:pPr algn="r"/>
            <a:r>
              <a:rPr lang="ru-RU">
                <a:latin typeface="Arial" charset="0"/>
              </a:rPr>
              <a:t>вследствие войны 1812 года.</a:t>
            </a:r>
          </a:p>
          <a:p>
            <a:pPr algn="r"/>
            <a:r>
              <a:rPr lang="ru-RU">
                <a:latin typeface="Arial" charset="0"/>
              </a:rPr>
              <a:t>Л. Н. Толстой</a:t>
            </a:r>
          </a:p>
        </p:txBody>
      </p:sp>
      <p:pic>
        <p:nvPicPr>
          <p:cNvPr id="2054" name="Sound 1.wav"/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68313" y="1484313"/>
            <a:ext cx="83534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/>
              <a:t>«Кутузов сидел, понурив седую голову и опустившись тяжелым телом, на покрытой ковром лавке, на том самом месте, на котором утром его видел Пьер. Он не делал никаких распоряжений, а только соглашался или не соглашался на то, что предлагали ему. Но он знал, что решают участь сраженья не распоряжения главнокомандующего, не место, на котором стоят войска, не количество пушек и убитых людей, а та неуловимая сила, называемая духом войска».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95288" y="4076700"/>
            <a:ext cx="8748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«В этот день ужасный вид поля сражения победил ту душевную силу, в которой Наполеон полагал свою заслугу и величие».</a:t>
            </a:r>
          </a:p>
          <a:p>
            <a:r>
              <a:rPr lang="ru-RU"/>
              <a:t>«Он не мог отречься от своих поступков, восхваляемых половиной света, и потому должен был отречься от правды и добра и всего человеческого... Он воображал себе, что по его воле произошла война с Россией, и ужас свершившегося не поражал его душу».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Кутузов(1)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4763"/>
            <a:ext cx="9144000" cy="6826251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40" fill="hold"/>
                                        <p:tgtEl>
                                          <p:spTgt spid="49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9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Наполеон(2)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40" fill="hold"/>
                                        <p:tgtEl>
                                          <p:spTgt spid="51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06400" y="1989138"/>
            <a:ext cx="8737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>
                <a:solidFill>
                  <a:srgbClr val="00CC00"/>
                </a:solidFill>
                <a:latin typeface="Arial Unicode MS" pitchFamily="34" charset="-128"/>
              </a:rPr>
              <a:t>1. Какие человеческие качества скрыты, на первый взгляд, в Кутузове? </a:t>
            </a:r>
          </a:p>
          <a:p>
            <a:endParaRPr lang="ru-RU" sz="2000">
              <a:solidFill>
                <a:srgbClr val="00CC00"/>
              </a:solidFill>
              <a:latin typeface="Arial Unicode MS" pitchFamily="34" charset="-128"/>
            </a:endParaRPr>
          </a:p>
          <a:p>
            <a:r>
              <a:rPr lang="ru-RU" sz="2000">
                <a:solidFill>
                  <a:srgbClr val="00CC00"/>
                </a:solidFill>
                <a:latin typeface="Arial Unicode MS" pitchFamily="34" charset="-128"/>
              </a:rPr>
              <a:t>2. Какие качества воплощает в себе Наполеон?</a:t>
            </a:r>
          </a:p>
          <a:p>
            <a:endParaRPr lang="ru-RU" sz="2000">
              <a:solidFill>
                <a:srgbClr val="00CC00"/>
              </a:solidFill>
              <a:latin typeface="Arial Unicode MS" pitchFamily="34" charset="-128"/>
            </a:endParaRPr>
          </a:p>
          <a:p>
            <a:r>
              <a:rPr lang="ru-RU" sz="2000">
                <a:solidFill>
                  <a:srgbClr val="00CC00"/>
                </a:solidFill>
                <a:latin typeface="Arial Unicode MS" pitchFamily="34" charset="-128"/>
              </a:rPr>
              <a:t>3. В чем обвиняет Толстой Наполеона?</a:t>
            </a:r>
          </a:p>
          <a:p>
            <a:endParaRPr lang="ru-RU" sz="2000">
              <a:solidFill>
                <a:srgbClr val="00CC00"/>
              </a:solidFill>
              <a:latin typeface="Arial Unicode MS" pitchFamily="34" charset="-128"/>
            </a:endParaRPr>
          </a:p>
          <a:p>
            <a:r>
              <a:rPr lang="ru-RU" sz="2000">
                <a:solidFill>
                  <a:srgbClr val="00CC00"/>
                </a:solidFill>
                <a:latin typeface="Arial Unicode MS" pitchFamily="34" charset="-128"/>
              </a:rPr>
              <a:t>4. Какое знание отличает Кутузова от Наполеона.</a:t>
            </a:r>
          </a:p>
          <a:p>
            <a:pPr eaLnBrk="0" hangingPunct="0"/>
            <a:endParaRPr lang="ru-RU" sz="2000">
              <a:solidFill>
                <a:srgbClr val="00CC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Фильм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265113"/>
            <a:ext cx="9144000" cy="712311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40" fill="hold"/>
                                        <p:tgtEl>
                                          <p:spTgt spid="55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5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23850" y="1773238"/>
            <a:ext cx="85264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ru-RU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300">
                <a:solidFill>
                  <a:srgbClr val="00CC00"/>
                </a:solidFill>
              </a:rPr>
              <a:t>Какой пейзажный образ проходит через все описание боя?</a:t>
            </a:r>
          </a:p>
          <a:p>
            <a:pPr>
              <a:buFontTx/>
              <a:buChar char="•"/>
            </a:pPr>
            <a:endParaRPr lang="ru-RU" sz="23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300">
                <a:solidFill>
                  <a:srgbClr val="00CC00"/>
                </a:solidFill>
              </a:rPr>
              <a:t>Какую роль выполняет пейзаж в конце эпизода?</a:t>
            </a:r>
          </a:p>
          <a:p>
            <a:pPr>
              <a:buFontTx/>
              <a:buChar char="•"/>
            </a:pPr>
            <a:endParaRPr lang="ru-RU" sz="23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300">
                <a:solidFill>
                  <a:srgbClr val="00CC00"/>
                </a:solidFill>
              </a:rPr>
              <a:t>Как вы понимаете слова Толстого: «…нравственная победа была одержана русскими под Бородиным»?</a:t>
            </a:r>
          </a:p>
          <a:p>
            <a:pPr eaLnBrk="0" hangingPunct="0">
              <a:buFontTx/>
              <a:buChar char="•"/>
            </a:pPr>
            <a:endParaRPr lang="ru-RU" sz="2300">
              <a:solidFill>
                <a:srgbClr val="00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2200"/>
              <a:t>В Толстом сильно сознание того, что правда всегда    торжествует </a:t>
            </a:r>
          </a:p>
          <a:p>
            <a:pPr algn="r"/>
            <a:r>
              <a:rPr lang="ru-RU" sz="2200"/>
              <a:t>над силой, ибо нравственная правда сильнее </a:t>
            </a:r>
          </a:p>
          <a:p>
            <a:pPr algn="r"/>
            <a:r>
              <a:rPr lang="ru-RU" sz="2200"/>
              <a:t>любой грубой силы. </a:t>
            </a:r>
          </a:p>
          <a:p>
            <a:pPr algn="r"/>
            <a:endParaRPr lang="ru-RU" sz="2200"/>
          </a:p>
          <a:p>
            <a:pPr algn="r"/>
            <a:r>
              <a:rPr lang="ru-RU" sz="2200"/>
              <a:t>Д. С. Лихачев 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50825" y="2781300"/>
            <a:ext cx="91440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 sz="2300">
                <a:solidFill>
                  <a:srgbClr val="00CC00"/>
                </a:solidFill>
              </a:rPr>
              <a:t>Почему Бородинское сражение мы вправе назвать кульминацией романа «Война и мир»? </a:t>
            </a:r>
          </a:p>
          <a:p>
            <a:pPr>
              <a:buFontTx/>
              <a:buChar char="•"/>
            </a:pPr>
            <a:endParaRPr lang="ru-RU" sz="23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endParaRPr lang="ru-RU" sz="23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300">
                <a:solidFill>
                  <a:srgbClr val="00CC00"/>
                </a:solidFill>
              </a:rPr>
              <a:t>Определите основной принцип изображения войны в романе </a:t>
            </a:r>
          </a:p>
          <a:p>
            <a:r>
              <a:rPr lang="ru-RU" sz="2300">
                <a:solidFill>
                  <a:srgbClr val="00CC00"/>
                </a:solidFill>
              </a:rPr>
              <a:t>Л. Н. Толстого «Война и мир».</a:t>
            </a:r>
          </a:p>
          <a:p>
            <a:pPr algn="ctr" eaLnBrk="0" hangingPunct="0"/>
            <a:endParaRPr lang="ru-RU" sz="2300">
              <a:solidFill>
                <a:srgbClr val="00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84213" y="2492375"/>
            <a:ext cx="806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800">
                <a:solidFill>
                  <a:srgbClr val="00CC00"/>
                </a:solidFill>
              </a:rPr>
              <a:t>Почему Толстой считает Бородинское </a:t>
            </a:r>
          </a:p>
          <a:p>
            <a:r>
              <a:rPr lang="ru-RU" sz="2800">
                <a:solidFill>
                  <a:srgbClr val="00CC00"/>
                </a:solidFill>
              </a:rPr>
              <a:t>сражение нравственной победой русских? </a:t>
            </a:r>
          </a:p>
          <a:p>
            <a:endParaRPr lang="ru-RU" sz="28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800">
                <a:solidFill>
                  <a:srgbClr val="00CC00"/>
                </a:solidFill>
              </a:rPr>
              <a:t>Как это отразилось на изображении боя?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47813" y="5294313"/>
            <a:ext cx="583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/>
              <a:t>В Москве в благодарность Богу за спасение России от наполеоновского нашествия был возведен Храм Христа Спасителя. Храм был построен по проекту архитектора Константина Тона на народные деньги.</a:t>
            </a:r>
          </a:p>
        </p:txBody>
      </p:sp>
      <p:pic>
        <p:nvPicPr>
          <p:cNvPr id="34821" name="Picture 5" descr="Храм Христа Спасителя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620713"/>
            <a:ext cx="5999162" cy="4498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К_собор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0"/>
            <a:ext cx="7632700" cy="5373688"/>
          </a:xfrm>
          <a:noFill/>
          <a:ln/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-107950" y="5392738"/>
            <a:ext cx="9251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Arial Unicode MS" pitchFamily="34" charset="-128"/>
              </a:rPr>
              <a:t>Казанский собор в Санкт-Петербурге был построен в 1801-1811 годы по проекту </a:t>
            </a:r>
          </a:p>
          <a:p>
            <a:pPr algn="ctr"/>
            <a:r>
              <a:rPr lang="ru-RU">
                <a:latin typeface="Arial Unicode MS" pitchFamily="34" charset="-128"/>
              </a:rPr>
              <a:t>и под руководством выдающегося зодчего А. Н. Воронихина.</a:t>
            </a:r>
          </a:p>
          <a:p>
            <a:pPr algn="ctr"/>
            <a:r>
              <a:rPr lang="ru-RU">
                <a:latin typeface="Arial Unicode MS" pitchFamily="34" charset="-128"/>
              </a:rPr>
              <a:t>В первые месяцы существования собор стал памятником русской военной славы: </a:t>
            </a:r>
          </a:p>
          <a:p>
            <a:pPr algn="ctr"/>
            <a:r>
              <a:rPr lang="ru-RU">
                <a:latin typeface="Arial Unicode MS" pitchFamily="34" charset="-128"/>
              </a:rPr>
              <a:t>в нем разместили трофеи Отечественной войны 1812 года. В 1813 году здесь был похоронен великий русский полководец Михаил Илларионович Кутузов.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Кутузов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476250"/>
            <a:ext cx="3375025" cy="4498975"/>
          </a:xfrm>
          <a:noFill/>
          <a:ln/>
        </p:spPr>
      </p:pic>
      <p:pic>
        <p:nvPicPr>
          <p:cNvPr id="39944" name="Picture 8" descr="Барклай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476250"/>
            <a:ext cx="3375025" cy="4498975"/>
          </a:xfrm>
          <a:noFill/>
          <a:ln/>
        </p:spPr>
      </p:pic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5529263"/>
            <a:ext cx="9324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Arial Unicode MS" pitchFamily="34" charset="-128"/>
              </a:rPr>
              <a:t>25 декабря 1837 года, в 25-летнюю годовщину изгнания наполеоновских завоевателей из пределов России и победоносного завершения Отечественной войны 1812 года, состоялось торжественное открытие памятников Кутузову и Барклаю-де-Толли. Памятники были установлены перед Казанским собором.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икона_2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39975" y="333375"/>
            <a:ext cx="4075113" cy="5054600"/>
          </a:xfrm>
          <a:noFill/>
          <a:ln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627313" y="5445125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Смоленская икона Божьей Матери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843213" y="58769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Помощница в военном деле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581525"/>
            <a:ext cx="8540750" cy="1143000"/>
          </a:xfrm>
        </p:spPr>
        <p:txBody>
          <a:bodyPr/>
          <a:lstStyle/>
          <a:p>
            <a:r>
              <a:rPr lang="ru-RU" sz="2400">
                <a:latin typeface="Arial Unicode MS" pitchFamily="34" charset="-128"/>
              </a:rPr>
              <a:t>В Великой Отечественной войне 1941 – 1945 гг. орденом Кутузова награждались военачальники</a:t>
            </a:r>
          </a:p>
        </p:txBody>
      </p:sp>
      <p:pic>
        <p:nvPicPr>
          <p:cNvPr id="45060" name="Picture 4" descr="Ор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484313"/>
            <a:ext cx="3017838" cy="3097212"/>
          </a:xfrm>
          <a:prstGeom prst="rect">
            <a:avLst/>
          </a:prstGeom>
          <a:noFill/>
        </p:spPr>
      </p:pic>
      <p:pic>
        <p:nvPicPr>
          <p:cNvPr id="45061" name="Picture 5" descr="Ор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1484313"/>
            <a:ext cx="3011488" cy="3097212"/>
          </a:xfrm>
          <a:prstGeom prst="rect">
            <a:avLst/>
          </a:prstGeom>
          <a:noFill/>
        </p:spPr>
      </p:pic>
      <p:pic>
        <p:nvPicPr>
          <p:cNvPr id="45062" name="Picture 6" descr="орде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484313"/>
            <a:ext cx="2921000" cy="309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14509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  <a:p>
            <a:pPr>
              <a:buFontTx/>
              <a:buChar char="•"/>
            </a:pPr>
            <a:r>
              <a:rPr lang="ru-RU" sz="2300">
                <a:solidFill>
                  <a:srgbClr val="00CC00"/>
                </a:solidFill>
              </a:rPr>
              <a:t>Какие чувства испытывает Андрей Болконский накануне Бородинского сражения?</a:t>
            </a:r>
          </a:p>
          <a:p>
            <a:pPr>
              <a:buFontTx/>
              <a:buChar char="•"/>
            </a:pPr>
            <a:endParaRPr lang="ru-RU" sz="23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300">
                <a:solidFill>
                  <a:srgbClr val="00CC00"/>
                </a:solidFill>
              </a:rPr>
              <a:t>О чем думает князь Андрей?</a:t>
            </a:r>
          </a:p>
          <a:p>
            <a:pPr>
              <a:buFontTx/>
              <a:buChar char="•"/>
            </a:pPr>
            <a:endParaRPr lang="ru-RU" sz="23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300">
                <a:solidFill>
                  <a:srgbClr val="00CC00"/>
                </a:solidFill>
              </a:rPr>
              <a:t>Вспомните, о чем думал князь Андрей накануне Аустерлицкого сражения. Как изменился внутренний мир героя перед Бородинским сражением?</a:t>
            </a:r>
          </a:p>
          <a:p>
            <a:pPr eaLnBrk="0" hangingPunct="0">
              <a:buFontTx/>
              <a:buChar char="•"/>
            </a:pPr>
            <a:endParaRPr lang="ru-RU" sz="2300">
              <a:solidFill>
                <a:srgbClr val="00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27013" y="1268413"/>
            <a:ext cx="89169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>
                <a:solidFill>
                  <a:srgbClr val="00CC00"/>
                </a:solidFill>
              </a:rPr>
              <a:t>Вопросы:</a:t>
            </a:r>
          </a:p>
          <a:p>
            <a:endParaRPr lang="ru-RU" sz="20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rgbClr val="00CC00"/>
                </a:solidFill>
              </a:rPr>
              <a:t>Почему князь Андрей так холодно и враждебно встречает Пьера?</a:t>
            </a:r>
          </a:p>
          <a:p>
            <a:pPr>
              <a:buFontTx/>
              <a:buChar char="•"/>
            </a:pPr>
            <a:endParaRPr lang="ru-RU" sz="20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rgbClr val="00CC00"/>
                </a:solidFill>
              </a:rPr>
              <a:t>Какой вопрос мучил Пьера до встречи с князем Андреем?</a:t>
            </a:r>
          </a:p>
          <a:p>
            <a:pPr>
              <a:buFontTx/>
              <a:buChar char="•"/>
            </a:pPr>
            <a:endParaRPr lang="ru-RU" sz="20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rgbClr val="00CC00"/>
                </a:solidFill>
              </a:rPr>
              <a:t>Что понял Пьер после разговора с Андреем Болконским?</a:t>
            </a:r>
          </a:p>
          <a:p>
            <a:pPr>
              <a:buFontTx/>
              <a:buChar char="•"/>
            </a:pPr>
            <a:endParaRPr lang="ru-RU" sz="20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rgbClr val="00CC00"/>
                </a:solidFill>
              </a:rPr>
              <a:t>Какую главную мысль для понимания войны высказывает князь Андрей?</a:t>
            </a:r>
          </a:p>
          <a:p>
            <a:pPr>
              <a:buFontTx/>
              <a:buChar char="•"/>
            </a:pPr>
            <a:endParaRPr lang="ru-RU" sz="20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rgbClr val="00CC00"/>
                </a:solidFill>
              </a:rPr>
              <a:t>Чем мысли князя Андрея кажутся странными на первый взгляд?</a:t>
            </a:r>
          </a:p>
          <a:p>
            <a:pPr>
              <a:buFontTx/>
              <a:buChar char="•"/>
            </a:pPr>
            <a:endParaRPr lang="ru-RU" sz="2000">
              <a:solidFill>
                <a:srgbClr val="00CC00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rgbClr val="00CC00"/>
                </a:solidFill>
              </a:rPr>
              <a:t>Чем разговор с Пьером был важен для князя Андрея?</a:t>
            </a:r>
          </a:p>
          <a:p>
            <a:pPr eaLnBrk="0" hangingPunct="0"/>
            <a:endParaRPr lang="ru-RU" sz="2000">
              <a:solidFill>
                <a:srgbClr val="00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701675"/>
            <a:ext cx="921702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«…Благо тому народу, который в минуту испытания, не спрашивая о том, как по правилам поступали другие в подобных случаях, с простотой и легкостью поднимает </a:t>
            </a:r>
          </a:p>
          <a:p>
            <a:r>
              <a:rPr lang="ru-RU" sz="2400"/>
              <a:t>первую попавшуюся дубину и гвоздит ею до тех пор, пока </a:t>
            </a:r>
          </a:p>
          <a:p>
            <a:r>
              <a:rPr lang="ru-RU" sz="2400"/>
              <a:t>в душе его чувство оскорбления и мести не заменится презрением и жалостью».</a:t>
            </a:r>
          </a:p>
          <a:p>
            <a:r>
              <a:rPr lang="ru-RU" sz="2400"/>
              <a:t>«Война – это самое гадкое дело в жизни».</a:t>
            </a:r>
          </a:p>
          <a:p>
            <a:r>
              <a:rPr lang="ru-RU"/>
              <a:t>    							</a:t>
            </a:r>
            <a:r>
              <a:rPr lang="ru-RU" sz="2400"/>
              <a:t>Л. Н. Толстой</a:t>
            </a:r>
          </a:p>
          <a:p>
            <a:pPr algn="r"/>
            <a:endParaRPr lang="ru-RU"/>
          </a:p>
          <a:p>
            <a:pPr algn="r"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 sz="2400">
                <a:solidFill>
                  <a:srgbClr val="00CC00"/>
                </a:solidFill>
              </a:rPr>
              <a:t>Какую войну признает и оправдывает Толстой?</a:t>
            </a:r>
          </a:p>
          <a:p>
            <a:pPr algn="ctr" eaLnBrk="0" hangingPunct="0"/>
            <a:endParaRPr lang="ru-RU" sz="2400">
              <a:solidFill>
                <a:srgbClr val="00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689</TotalTime>
  <Words>649</Words>
  <Application>Microsoft Office PowerPoint</Application>
  <PresentationFormat>Экран (4:3)</PresentationFormat>
  <Paragraphs>77</Paragraphs>
  <Slides>17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Tahoma</vt:lpstr>
      <vt:lpstr>Times New Roman</vt:lpstr>
      <vt:lpstr>Wingdings</vt:lpstr>
      <vt:lpstr>Arial Unicode MS</vt:lpstr>
      <vt:lpstr>Граница</vt:lpstr>
      <vt:lpstr>Слайд 1</vt:lpstr>
      <vt:lpstr>Слайд 2</vt:lpstr>
      <vt:lpstr>Слайд 3</vt:lpstr>
      <vt:lpstr>Слайд 4</vt:lpstr>
      <vt:lpstr>Слайд 5</vt:lpstr>
      <vt:lpstr>В Великой Отечественной войне 1941 – 1945 гг. орденом Кутузова награждались военачальники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АДминистратор</cp:lastModifiedBy>
  <cp:revision>12</cp:revision>
  <dcterms:created xsi:type="dcterms:W3CDTF">2007-11-26T12:55:05Z</dcterms:created>
  <dcterms:modified xsi:type="dcterms:W3CDTF">2013-10-02T10:29:25Z</dcterms:modified>
</cp:coreProperties>
</file>