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8" r:id="rId2"/>
    <p:sldId id="277" r:id="rId3"/>
    <p:sldId id="278" r:id="rId4"/>
    <p:sldId id="294" r:id="rId5"/>
    <p:sldId id="282" r:id="rId6"/>
    <p:sldId id="293" r:id="rId7"/>
    <p:sldId id="292" r:id="rId8"/>
    <p:sldId id="276" r:id="rId9"/>
    <p:sldId id="281" r:id="rId10"/>
    <p:sldId id="287" r:id="rId11"/>
    <p:sldId id="29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28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A1E99-FCAF-4F37-A148-65B4B3EA780A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54923-09D1-4D91-BA0C-D4C708D6A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9 мая\images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564" y="-171400"/>
            <a:ext cx="568404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44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9 мая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34" y="620688"/>
            <a:ext cx="7962353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24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C:\Users\user\Pictures\spcs_v9ml5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0" y="0"/>
            <a:ext cx="8979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0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Pictures\5011280_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" y="332657"/>
            <a:ext cx="8891829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30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657d047a2fPvZ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55" y="116632"/>
            <a:ext cx="9148089" cy="665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2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og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2" y="134562"/>
            <a:ext cx="8797486" cy="659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7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aW1nLWZvdGtpLnlhbmRleC5ydS9nZXQvMzEwNi9rcnlzYW5vdmFvbGdhLjEzLzBfMThmYzZfMWFiN2YwZDlfWEw=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0"/>
            <a:ext cx="5112568" cy="680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5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8" name="Picture 6" descr="C:\Users\user\Pictures\IKBFZCDO5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7744"/>
            <a:ext cx="8136904" cy="633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3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Pictures\0_5a719_36607c3f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8536220" cy="640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8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mini_0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120531"/>
            <a:ext cx="8839797" cy="664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2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86542578_2995475_Parad_Pobedi_na_Krasnoi_Ploshadi__19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27" y="260647"/>
            <a:ext cx="9164227" cy="632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0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980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</dc:title>
  <dc:creator>Игорь</dc:creator>
  <cp:lastModifiedBy>user</cp:lastModifiedBy>
  <cp:revision>58</cp:revision>
  <dcterms:created xsi:type="dcterms:W3CDTF">2013-03-18T16:10:14Z</dcterms:created>
  <dcterms:modified xsi:type="dcterms:W3CDTF">2013-11-07T11:55:53Z</dcterms:modified>
</cp:coreProperties>
</file>