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50" autoAdjust="0"/>
    <p:restoredTop sz="94660"/>
  </p:normalViewPr>
  <p:slideViewPr>
    <p:cSldViewPr>
      <p:cViewPr varScale="1">
        <p:scale>
          <a:sx n="37" d="100"/>
          <a:sy n="3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6DD05-3E35-4F1E-B72A-7BE191ADF366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D1CBB-859C-4ACF-9855-A5DA8BA2D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1195906000450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993396"/>
          </a:xfrm>
        </p:spPr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sz="8000" b="1" spc="1030" dirty="0" smtClean="0">
                <a:solidFill>
                  <a:srgbClr val="C00000"/>
                </a:solidFill>
                <a:latin typeface="Monotype Corsiva" pitchFamily="66" charset="0"/>
                <a:cs typeface="Microsoft Uighur" pitchFamily="2" charset="-78"/>
              </a:rPr>
              <a:t>Урок мужества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Microsoft Uighur" pitchFamily="2" charset="-78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Microsoft Uighur" pitchFamily="2" charset="-78"/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8686800" cy="3489251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buNone/>
              <a:defRPr/>
            </a:pPr>
            <a:r>
              <a:rPr lang="ru-RU" sz="5400" b="1" spc="810" dirty="0" smtClean="0">
                <a:solidFill>
                  <a:srgbClr val="C00000"/>
                </a:solidFill>
                <a:latin typeface="Monotype Corsiva" pitchFamily="66" charset="0"/>
                <a:cs typeface="Microsoft Uighur" pitchFamily="2" charset="-78"/>
              </a:rPr>
              <a:t>Герои прошлых лет…</a:t>
            </a:r>
            <a:r>
              <a:rPr lang="ru-RU" sz="5400" b="1" spc="81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Microsoft Uighur" pitchFamily="2" charset="-78"/>
              </a:rPr>
              <a:t/>
            </a:r>
            <a:br>
              <a:rPr lang="ru-RU" sz="5400" b="1" spc="81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Microsoft Uighur" pitchFamily="2" charset="-78"/>
              </a:rPr>
            </a:br>
            <a:r>
              <a:rPr lang="ru-RU" sz="5400" b="1" spc="810" dirty="0" smtClean="0">
                <a:solidFill>
                  <a:srgbClr val="C00000"/>
                </a:solidFill>
                <a:latin typeface="Monotype Corsiva" pitchFamily="66" charset="0"/>
                <a:cs typeface="Microsoft Uighur" pitchFamily="2" charset="-78"/>
              </a:rPr>
              <a:t>Война 1812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Бегство </a:t>
            </a:r>
            <a:endParaRPr lang="ru-RU" dirty="0"/>
          </a:p>
        </p:txBody>
      </p:sp>
      <p:pic>
        <p:nvPicPr>
          <p:cNvPr id="5" name="Содержимое 4" descr="img2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134672" cy="523104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Отступление </a:t>
            </a:r>
            <a:br>
              <a:rPr lang="ru-RU" dirty="0" smtClean="0"/>
            </a:br>
            <a:r>
              <a:rPr lang="ru-RU" sz="3600" dirty="0" smtClean="0"/>
              <a:t>Наполеоновских войск из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РОССИЙСКОЙ ИМПЕРИИ</a:t>
            </a:r>
            <a:endParaRPr lang="ru-RU" dirty="0"/>
          </a:p>
        </p:txBody>
      </p:sp>
      <p:pic>
        <p:nvPicPr>
          <p:cNvPr id="5" name="Содержимое 4" descr="Otstuplenie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46522" cy="502681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5405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мёртвым «Великой армии», </a:t>
            </a:r>
            <a:br>
              <a:rPr lang="ru-RU" dirty="0" smtClean="0"/>
            </a:br>
            <a:r>
              <a:rPr lang="ru-RU" dirty="0" smtClean="0"/>
              <a:t>близь ставки Наполеона</a:t>
            </a:r>
            <a:endParaRPr lang="ru-RU" dirty="0"/>
          </a:p>
        </p:txBody>
      </p:sp>
      <p:pic>
        <p:nvPicPr>
          <p:cNvPr id="5" name="Содержимое 4" descr="oth62_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7488832" cy="499879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solidFill>
                  <a:srgbClr val="C00000"/>
                </a:solidFill>
              </a:rPr>
              <a:t>Цена победа слишком высока!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H="1">
            <a:off x="179512" y="1628800"/>
            <a:ext cx="8784976" cy="52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В войне нет ни побежденных,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ни победителей.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В войне есть только проигравшие.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Война 1812г. унесла сотни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 тысяч человеческих жизней.</a:t>
            </a:r>
            <a:endParaRPr lang="ru-RU" sz="4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 flipV="1">
            <a:off x="8686800" y="6126163"/>
            <a:ext cx="457200" cy="73183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6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Возвращение ратника домой.</a:t>
            </a:r>
            <a:br>
              <a:rPr lang="ru-RU" dirty="0" smtClean="0"/>
            </a:br>
            <a:r>
              <a:rPr lang="ru-RU" sz="2700" dirty="0" smtClean="0"/>
              <a:t>И. В. Лучанинов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481px-ИванВасильевичЛучанинов-возвращени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671339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 flipV="1">
            <a:off x="8731100" y="6161566"/>
            <a:ext cx="881459" cy="101184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4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Пети П. по рисунку Жуковского Р.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> Солдат-ветеран 1812 года. </a:t>
            </a:r>
            <a:br>
              <a:rPr lang="ru-RU" sz="3600" b="1" dirty="0" smtClean="0"/>
            </a:br>
            <a:r>
              <a:rPr lang="ru-RU" sz="2200" dirty="0" smtClean="0"/>
              <a:t>Цветная литография. </a:t>
            </a:r>
            <a:r>
              <a:rPr lang="ru-RU" sz="3200" dirty="0" smtClean="0"/>
              <a:t>1844г.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ll0326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00807"/>
            <a:ext cx="3240360" cy="4950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2012 год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8712968" cy="4572000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Год Двухсотлетия победы русской армии в Отечественной Войне против Наполеоновской Франции.</a:t>
            </a: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Двухсотлетия Московского пожара, уничтожившего почти всю Москву.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 flipV="1">
            <a:off x="8731100" y="6161566"/>
            <a:ext cx="881459" cy="165992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«Великая армия»</a:t>
            </a:r>
            <a:endParaRPr lang="ru-RU" dirty="0"/>
          </a:p>
        </p:txBody>
      </p:sp>
      <p:pic>
        <p:nvPicPr>
          <p:cNvPr id="5" name="Содержимое 4" descr="1286813056_allday.ru_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723127" cy="4572000"/>
          </a:xfrm>
        </p:spPr>
      </p:pic>
      <p:pic>
        <p:nvPicPr>
          <p:cNvPr id="6" name="Содержимое 5" descr="French_attack_in_1812_in_Russi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6117" t="4298" r="6203" b="5441"/>
          <a:stretch>
            <a:fillRect/>
          </a:stretch>
        </p:blipFill>
        <p:spPr>
          <a:xfrm>
            <a:off x="5508104" y="1700808"/>
            <a:ext cx="3240360" cy="47475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Военный совет </a:t>
            </a:r>
            <a:r>
              <a:rPr lang="ru-RU" dirty="0" smtClean="0"/>
              <a:t>в Филях.</a:t>
            </a:r>
            <a:r>
              <a:rPr lang="ru-RU" sz="2400" dirty="0" smtClean="0"/>
              <a:t> </a:t>
            </a:r>
            <a:r>
              <a:rPr lang="ru-RU" sz="2400" dirty="0" err="1" smtClean="0"/>
              <a:t>Кившенко</a:t>
            </a:r>
            <a:r>
              <a:rPr lang="ru-RU" sz="2400" dirty="0" smtClean="0"/>
              <a:t> А.Д.</a:t>
            </a:r>
            <a:endParaRPr lang="ru-RU" sz="2400" dirty="0"/>
          </a:p>
        </p:txBody>
      </p:sp>
      <p:pic>
        <p:nvPicPr>
          <p:cNvPr id="5" name="Содержимое 4" descr="sovet-v-filyah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628800"/>
            <a:ext cx="8732689" cy="489654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Изба, в которой проходил знаменитый совет в Филях.</a:t>
            </a:r>
            <a:r>
              <a:rPr lang="ru-RU" sz="3600" b="1" dirty="0" smtClean="0"/>
              <a:t>  </a:t>
            </a:r>
            <a:r>
              <a:rPr lang="ru-RU" sz="2700" dirty="0" smtClean="0"/>
              <a:t>А.К. Саврасов. </a:t>
            </a:r>
            <a:endParaRPr lang="ru-RU" sz="2700" dirty="0"/>
          </a:p>
        </p:txBody>
      </p:sp>
      <p:pic>
        <p:nvPicPr>
          <p:cNvPr id="5" name="Содержимое 4" descr="savrasov-dom-sovet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136904" cy="504197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pid_634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3096344" cy="584865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2420887"/>
            <a:ext cx="3886200" cy="374067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Скульптурное изображение Наполеона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Грабёж Москвы</a:t>
            </a:r>
            <a:endParaRPr lang="ru-RU" dirty="0"/>
          </a:p>
        </p:txBody>
      </p:sp>
      <p:pic>
        <p:nvPicPr>
          <p:cNvPr id="5" name="Содержимое 4" descr="Moscow_1812_by_Kardovsk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552728" cy="470059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977b02819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8862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11960" y="1589567"/>
            <a:ext cx="4519141" cy="4572000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Взяв Москву, озверевшие захватчики устраивали массовые расстрелы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Утро на Поклонной горе</a:t>
            </a:r>
            <a:endParaRPr lang="ru-RU" dirty="0"/>
          </a:p>
        </p:txBody>
      </p:sp>
      <p:pic>
        <p:nvPicPr>
          <p:cNvPr id="5" name="Содержимое 4" descr="0a2a59f23263d4d03571300179b421d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67433"/>
            <a:ext cx="8136904" cy="519056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 1812г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pozhar-moskv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560840" cy="517107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7602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Кремле сосредоточено было около четырехсот зарядных ящиков. И, если бы туда упала какая-нибудь пылающая головня, весь Кремль взлетел бы на воздух.</a:t>
            </a:r>
            <a:endParaRPr lang="ru-RU" sz="2800" dirty="0"/>
          </a:p>
        </p:txBody>
      </p:sp>
      <p:pic>
        <p:nvPicPr>
          <p:cNvPr id="5" name="Содержимое 4" descr="201101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6048672" cy="455841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 flipV="1">
            <a:off x="8731100" y="6161566"/>
            <a:ext cx="665435" cy="5077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6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Отступление армии Наполеона </a:t>
            </a:r>
            <a:br>
              <a:rPr lang="ru-RU" dirty="0" smtClean="0"/>
            </a:br>
            <a:r>
              <a:rPr lang="ru-RU" dirty="0" smtClean="0"/>
              <a:t>из Москвы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x_29a38af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8246077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 flipV="1">
            <a:off x="8731100" y="6161566"/>
            <a:ext cx="1169491" cy="108385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На большой дороге - </a:t>
            </a:r>
            <a:r>
              <a:rPr lang="ru-RU" sz="4000" b="1" dirty="0" smtClean="0"/>
              <a:t>отступление</a:t>
            </a:r>
            <a:r>
              <a:rPr lang="ru-RU" sz="4000" dirty="0" smtClean="0"/>
              <a:t>, бегство.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Верещагин В.В.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Содержимое 4" descr="atta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640960" cy="512285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«Великая армия» отступает</a:t>
            </a:r>
            <a:endParaRPr lang="ru-RU" dirty="0"/>
          </a:p>
        </p:txBody>
      </p:sp>
      <p:pic>
        <p:nvPicPr>
          <p:cNvPr id="5" name="Содержимое 4" descr="0_63660_9cb19a0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799"/>
            <a:ext cx="8568952" cy="507710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Партизаны преследовали отступающие войска Наполеона</a:t>
            </a:r>
            <a:endParaRPr lang="ru-RU" dirty="0"/>
          </a:p>
        </p:txBody>
      </p:sp>
      <p:pic>
        <p:nvPicPr>
          <p:cNvPr id="5" name="Содержимое 4" descr="1812_1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3522"/>
          <a:stretch>
            <a:fillRect/>
          </a:stretch>
        </p:blipFill>
        <p:spPr>
          <a:xfrm>
            <a:off x="1691680" y="1502569"/>
            <a:ext cx="5832648" cy="516679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395</TotalTime>
  <Words>155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Урок мужества </vt:lpstr>
      <vt:lpstr>Слайд 2</vt:lpstr>
      <vt:lpstr>Утро на Поклонной горе</vt:lpstr>
      <vt:lpstr>Пожар 1812г</vt:lpstr>
      <vt:lpstr>В Кремле сосредоточено было около четырехсот зарядных ящиков. И, если бы туда упала какая-нибудь пылающая головня, весь Кремль взлетел бы на воздух.</vt:lpstr>
      <vt:lpstr>Отступление армии Наполеона  из Москвы </vt:lpstr>
      <vt:lpstr>На большой дороге - отступление, бегство. Верещагин В.В.  </vt:lpstr>
      <vt:lpstr>«Великая армия» отступает</vt:lpstr>
      <vt:lpstr>Партизаны преследовали отступающие войска Наполеона</vt:lpstr>
      <vt:lpstr>Бегство </vt:lpstr>
      <vt:lpstr>Отступление  Наполеоновских войск из  РОССИЙСКОЙ ИМПЕРИИ</vt:lpstr>
      <vt:lpstr>Памятник мёртвым «Великой армии»,  близь ставки Наполеона</vt:lpstr>
      <vt:lpstr> Цена победа слишком высока!</vt:lpstr>
      <vt:lpstr>Возвращение ратника домой. И. В. Лучанинов </vt:lpstr>
      <vt:lpstr>Пети П. по рисунку Жуковского Р.  Солдат-ветеран 1812 года.  Цветная литография. 1844г. </vt:lpstr>
      <vt:lpstr>2012 год </vt:lpstr>
      <vt:lpstr>«Великая армия»</vt:lpstr>
      <vt:lpstr>Военный совет в Филях. Кившенко А.Д.</vt:lpstr>
      <vt:lpstr>Изба, в которой проходил знаменитый совет в Филях.  А.К. Саврасов. </vt:lpstr>
      <vt:lpstr>Грабёж Москвы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49</cp:revision>
  <dcterms:created xsi:type="dcterms:W3CDTF">2010-12-10T18:03:05Z</dcterms:created>
  <dcterms:modified xsi:type="dcterms:W3CDTF">2014-02-20T18:53:17Z</dcterms:modified>
</cp:coreProperties>
</file>