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2" r:id="rId2"/>
    <p:sldId id="282" r:id="rId3"/>
    <p:sldId id="263" r:id="rId4"/>
    <p:sldId id="258" r:id="rId5"/>
    <p:sldId id="259" r:id="rId6"/>
    <p:sldId id="293" r:id="rId7"/>
    <p:sldId id="291" r:id="rId8"/>
    <p:sldId id="264" r:id="rId9"/>
    <p:sldId id="267" r:id="rId10"/>
    <p:sldId id="292" r:id="rId11"/>
    <p:sldId id="280" r:id="rId12"/>
    <p:sldId id="286" r:id="rId13"/>
    <p:sldId id="281" r:id="rId14"/>
    <p:sldId id="266" r:id="rId15"/>
    <p:sldId id="268" r:id="rId16"/>
    <p:sldId id="269" r:id="rId17"/>
    <p:sldId id="294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5" autoAdjust="0"/>
    <p:restoredTop sz="89971" autoAdjust="0"/>
  </p:normalViewPr>
  <p:slideViewPr>
    <p:cSldViewPr>
      <p:cViewPr>
        <p:scale>
          <a:sx n="62" d="100"/>
          <a:sy n="62" d="100"/>
        </p:scale>
        <p:origin x="-1590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286B2-51AA-428A-A3A1-A129AA3278CA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55FDA-6638-4C15-9FE9-0E17E78C8D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186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5FDA-6638-4C15-9FE9-0E17E78C8D12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681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55FDA-6638-4C15-9FE9-0E17E78C8D12}" type="slidenum">
              <a:rPr lang="ru-RU" smtClean="0"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734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202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954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264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8283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69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9409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1171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244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650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2144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96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45EBC-EA1D-4C8C-B5E6-E8267EAEA3BB}" type="datetimeFigureOut">
              <a:rPr lang="ru-RU" smtClean="0"/>
              <a:t>08.11.2013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EAB19-389D-40F4-BB3B-17963E290E6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561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&#1048;&#1075;&#1086;&#1088;&#1100;\Desktop\&#1050;&#1091;&#1088;&#1072;&#1085;&#1090;&#1099;_-_&#1041;&#1086;&#1081;%20&#1082;&#1088;&#1077;&#1084;&#1083;&#1077;&#1074;&#1089;&#1082;&#1080;&#1093;%20&#1082;&#1091;&#1088;&#1072;&#1085;&#1090;&#1086;&#1074;.mp3" TargetMode="External"/><Relationship Id="rId1" Type="http://schemas.microsoft.com/office/2007/relationships/media" Target="file:///C:\Users\&#1048;&#1075;&#1086;&#1088;&#1100;\Desktop\&#1050;&#1091;&#1088;&#1072;&#1085;&#1090;&#1099;_-_&#1041;&#1086;&#1081;%20&#1082;&#1088;&#1077;&#1084;&#1083;&#1077;&#1074;&#1089;&#1082;&#1080;&#1093;%20&#1082;&#1091;&#1088;&#1072;&#1085;&#1090;&#1086;&#1074;.mp3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75252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C00000"/>
                </a:solidFill>
              </a:rPr>
              <a:t>М о с к о в с к и й</a:t>
            </a:r>
            <a:r>
              <a:rPr lang="ru-RU" sz="6600" b="1" dirty="0" smtClean="0">
                <a:solidFill>
                  <a:srgbClr val="C00000"/>
                </a:solidFill>
              </a:rPr>
              <a:t/>
            </a:r>
            <a:br>
              <a:rPr lang="ru-RU" sz="6600" b="1" dirty="0" smtClean="0">
                <a:solidFill>
                  <a:srgbClr val="C00000"/>
                </a:solidFill>
              </a:rPr>
            </a:br>
            <a:r>
              <a:rPr lang="ru-RU" sz="6600" b="1" dirty="0" smtClean="0">
                <a:solidFill>
                  <a:srgbClr val="C00000"/>
                </a:solidFill>
              </a:rPr>
              <a:t>кремль</a:t>
            </a: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/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презентация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учителя 7 Б класса школы №485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Марченко Е.Н.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2013г.</a:t>
            </a:r>
            <a:endParaRPr lang="ru-RU" sz="6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46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933" y="20488"/>
            <a:ext cx="9063917" cy="683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09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71420" cy="60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3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871" y="116632"/>
            <a:ext cx="9074273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01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Игорь\Pictures\delaba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116632"/>
            <a:ext cx="875347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87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Игорь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3413"/>
            <a:ext cx="8928992" cy="65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1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Игорь\Pictures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66405" cy="660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79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img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15616" y="0"/>
            <a:ext cx="685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горь\Desktop\484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1"/>
            <a:ext cx="60486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0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горь\Pictures\moscow-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59"/>
            <a:ext cx="7108412" cy="685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65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Игорь\Pictures\485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90" y="0"/>
            <a:ext cx="5472608" cy="661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Куранты_-_Бой кремлевских курантов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40352" y="6431700"/>
            <a:ext cx="216745" cy="21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0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2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68" y="188640"/>
            <a:ext cx="8640960" cy="648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919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Игорь\Pictures\46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57" y="116632"/>
            <a:ext cx="8733367" cy="655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53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горь\Pictures\485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976664" cy="68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76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горь\Desktop\123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16928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87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-84346"/>
            <a:ext cx="5256584" cy="6942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90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029787" cy="551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32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" y="179695"/>
            <a:ext cx="8991148" cy="6561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02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</Words>
  <Application>Microsoft Office PowerPoint</Application>
  <PresentationFormat>Экран (4:3)</PresentationFormat>
  <Paragraphs>3</Paragraphs>
  <Slides>18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 о с к о в с к и й кремль   презентация учителя 7 Б класса школы №485 Марченко Е.Н. 2013г.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user</cp:lastModifiedBy>
  <cp:revision>27</cp:revision>
  <dcterms:created xsi:type="dcterms:W3CDTF">2013-06-11T17:02:46Z</dcterms:created>
  <dcterms:modified xsi:type="dcterms:W3CDTF">2013-11-08T07:02:28Z</dcterms:modified>
</cp:coreProperties>
</file>