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2" r:id="rId6"/>
    <p:sldId id="263" r:id="rId7"/>
    <p:sldId id="260" r:id="rId8"/>
    <p:sldId id="261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О, спорт, ты – жизнь!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Презентация к классному часу, посвященному олимпийскому движению, выполнена Астапенковой О.Е.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Всегда сражайтесь честно – в спорте и в жизни!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Олимпийские игры в Элладе.</a:t>
            </a:r>
            <a:endParaRPr lang="ru-RU" dirty="0"/>
          </a:p>
        </p:txBody>
      </p:sp>
      <p:pic>
        <p:nvPicPr>
          <p:cNvPr id="4" name="Picture 5" descr="первые олимпийсие игры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2143116"/>
            <a:ext cx="4429156" cy="3143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Эстер</a:t>
            </a:r>
            <a:r>
              <a:rPr lang="ru-RU" dirty="0" smtClean="0"/>
              <a:t> </a:t>
            </a:r>
            <a:r>
              <a:rPr lang="ru-RU" dirty="0" err="1" smtClean="0"/>
              <a:t>Вергеер</a:t>
            </a:r>
            <a:r>
              <a:rPr lang="ru-RU" dirty="0" smtClean="0"/>
              <a:t> с 2003 года не потерпела ни одного поражения. </a:t>
            </a:r>
            <a:endParaRPr lang="ru-RU" dirty="0"/>
          </a:p>
        </p:txBody>
      </p:sp>
      <p:pic>
        <p:nvPicPr>
          <p:cNvPr id="4" name="Picture 4" descr="параолимп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43174" y="2071678"/>
            <a:ext cx="3929090" cy="32861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Оскар </a:t>
            </a:r>
            <a:r>
              <a:rPr lang="ru-RU" dirty="0" err="1" smtClean="0"/>
              <a:t>Писториус</a:t>
            </a:r>
            <a:r>
              <a:rPr lang="ru-RU" dirty="0" smtClean="0"/>
              <a:t> – золото на дистанции 200м в Афинах 2004г</a:t>
            </a:r>
            <a:endParaRPr lang="ru-RU" dirty="0"/>
          </a:p>
        </p:txBody>
      </p:sp>
      <p:pic>
        <p:nvPicPr>
          <p:cNvPr id="4" name="Picture 4" descr="параолимп 1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2000240"/>
            <a:ext cx="4143404" cy="34290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Пьер де Кубертен – человек, возродивший Олимпийские игры.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2000240"/>
            <a:ext cx="307183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Людвиг Гуттман – врач-нейрохирург, основатель паралимпийских игр.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785926"/>
            <a:ext cx="1857388" cy="2071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3286124"/>
            <a:ext cx="2609850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0034" y="3214686"/>
            <a:ext cx="3000396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Машенька Иовлева- победитель паралимпийских игр.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357430"/>
            <a:ext cx="3714776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Ирек</a:t>
            </a:r>
            <a:r>
              <a:rPr lang="ru-RU" dirty="0" smtClean="0"/>
              <a:t> </a:t>
            </a:r>
            <a:r>
              <a:rPr lang="ru-RU" dirty="0" err="1" smtClean="0"/>
              <a:t>Зарипов</a:t>
            </a:r>
            <a:r>
              <a:rPr lang="ru-RU" dirty="0" smtClean="0"/>
              <a:t> – победитель паралимпийских игр.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50" y="2486819"/>
            <a:ext cx="285750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Принципы </a:t>
            </a:r>
            <a:r>
              <a:rPr lang="ru-RU" dirty="0" err="1" smtClean="0"/>
              <a:t>фэйр</a:t>
            </a:r>
            <a:r>
              <a:rPr lang="ru-RU" dirty="0" smtClean="0"/>
              <a:t> плей: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Уважение к сопернику</a:t>
            </a:r>
          </a:p>
          <a:p>
            <a:r>
              <a:rPr lang="ru-RU" dirty="0" smtClean="0"/>
              <a:t>Уважение к правилам и решениям судей</a:t>
            </a:r>
          </a:p>
          <a:p>
            <a:r>
              <a:rPr lang="ru-RU" dirty="0" smtClean="0"/>
              <a:t>Отказ от допинга</a:t>
            </a:r>
          </a:p>
          <a:p>
            <a:r>
              <a:rPr lang="ru-RU" dirty="0" smtClean="0"/>
              <a:t>Равные шансы у всех спортсменов </a:t>
            </a:r>
            <a:endParaRPr lang="ru-RU" dirty="0" smtClean="0"/>
          </a:p>
          <a:p>
            <a:r>
              <a:rPr lang="ru-RU" dirty="0" smtClean="0"/>
              <a:t>Самоконтроль спортсмена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116</Words>
  <Application>Microsoft Office PowerPoint</Application>
  <PresentationFormat>Экран (4:3)</PresentationFormat>
  <Paragraphs>17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О, спорт, ты – жизнь!</vt:lpstr>
      <vt:lpstr>Олимпийские игры в Элладе.</vt:lpstr>
      <vt:lpstr>Эстер Вергеер с 2003 года не потерпела ни одного поражения. </vt:lpstr>
      <vt:lpstr>Оскар Писториус – золото на дистанции 200м в Афинах 2004г</vt:lpstr>
      <vt:lpstr>Пьер де Кубертен – человек, возродивший Олимпийские игры.</vt:lpstr>
      <vt:lpstr>Людвиг Гуттман – врач-нейрохирург, основатель паралимпийских игр.</vt:lpstr>
      <vt:lpstr>Машенька Иовлева- победитель паралимпийских игр.</vt:lpstr>
      <vt:lpstr>Ирек Зарипов – победитель паралимпийских игр.</vt:lpstr>
      <vt:lpstr>Принципы фэйр плей:</vt:lpstr>
      <vt:lpstr>Всегда сражайтесь честно – в спорте и в жизни!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21</cp:revision>
  <dcterms:modified xsi:type="dcterms:W3CDTF">2014-02-25T08:21:52Z</dcterms:modified>
</cp:coreProperties>
</file>