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84" r:id="rId4"/>
    <p:sldId id="257" r:id="rId5"/>
    <p:sldId id="258" r:id="rId6"/>
    <p:sldId id="259" r:id="rId7"/>
    <p:sldId id="260" r:id="rId8"/>
    <p:sldId id="262" r:id="rId9"/>
    <p:sldId id="263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88" r:id="rId32"/>
    <p:sldId id="289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8AF415-2E70-4698-BCF5-DE58E6A61A4B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16.xml"/><Relationship Id="rId3" Type="http://schemas.openxmlformats.org/officeDocument/2006/relationships/slide" Target="slide5.xml"/><Relationship Id="rId21" Type="http://schemas.openxmlformats.org/officeDocument/2006/relationships/slide" Target="slide19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3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22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21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20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867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Своя игра</a:t>
            </a:r>
          </a:p>
          <a:p>
            <a:pPr algn="ctr">
              <a:buNone/>
            </a:pPr>
            <a:endParaRPr lang="ru-RU" sz="8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dirty="0" smtClean="0"/>
              <a:t>Подготовила: </a:t>
            </a:r>
            <a:r>
              <a:rPr lang="ru-RU" sz="2800" b="1" dirty="0" err="1" smtClean="0"/>
              <a:t>Шайдулина</a:t>
            </a:r>
            <a:r>
              <a:rPr lang="ru-RU" sz="2800" b="1" dirty="0" smtClean="0"/>
              <a:t> Р.М. </a:t>
            </a:r>
          </a:p>
          <a:p>
            <a:pPr algn="ctr">
              <a:buNone/>
            </a:pPr>
            <a:r>
              <a:rPr lang="ru-RU" sz="2800" b="1" dirty="0" smtClean="0"/>
              <a:t>учитель математики</a:t>
            </a:r>
          </a:p>
          <a:p>
            <a:pPr algn="ctr">
              <a:buNone/>
            </a:pPr>
            <a:r>
              <a:rPr lang="ru-RU" sz="2800" b="1" dirty="0" smtClean="0"/>
              <a:t> МКОУ </a:t>
            </a:r>
            <a:r>
              <a:rPr lang="ru-RU" sz="2800" b="1" dirty="0" err="1" smtClean="0"/>
              <a:t>Дудкинской</a:t>
            </a:r>
            <a:r>
              <a:rPr lang="ru-RU" sz="2800" b="1" dirty="0" smtClean="0"/>
              <a:t> СОШ</a:t>
            </a:r>
            <a:endParaRPr lang="ru-RU" sz="2800" b="1" dirty="0"/>
          </a:p>
        </p:txBody>
      </p:sp>
      <p:pic>
        <p:nvPicPr>
          <p:cNvPr id="4" name="Рисунок 3" descr="proforient.jpg"/>
          <p:cNvPicPr>
            <a:picLocks noChangeAspect="1"/>
          </p:cNvPicPr>
          <p:nvPr/>
        </p:nvPicPr>
        <p:blipFill>
          <a:blip r:embed="rId2"/>
          <a:srcRect b="4167"/>
          <a:stretch>
            <a:fillRect/>
          </a:stretch>
        </p:blipFill>
        <p:spPr>
          <a:xfrm>
            <a:off x="-642974" y="0"/>
            <a:ext cx="978697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142852"/>
            <a:ext cx="6715172" cy="1643074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Своя игра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042118"/>
            <a:ext cx="80102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Подготовила: </a:t>
            </a:r>
            <a:r>
              <a:rPr lang="ru-RU" sz="2800" b="1" dirty="0" err="1" smtClean="0">
                <a:solidFill>
                  <a:schemeClr val="bg1"/>
                </a:solidFill>
              </a:rPr>
              <a:t>Шайдулина</a:t>
            </a:r>
            <a:r>
              <a:rPr lang="ru-RU" sz="2800" b="1" dirty="0" smtClean="0">
                <a:solidFill>
                  <a:schemeClr val="bg1"/>
                </a:solidFill>
              </a:rPr>
              <a:t> Раиса Маратовна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учитель математики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МКОУ </a:t>
            </a:r>
            <a:r>
              <a:rPr lang="ru-RU" sz="2800" b="1" dirty="0" err="1" smtClean="0">
                <a:solidFill>
                  <a:schemeClr val="bg1"/>
                </a:solidFill>
              </a:rPr>
              <a:t>Дудкинской</a:t>
            </a:r>
            <a:r>
              <a:rPr lang="ru-RU" sz="2800" b="1" dirty="0" smtClean="0">
                <a:solidFill>
                  <a:schemeClr val="bg1"/>
                </a:solidFill>
              </a:rPr>
              <a:t> СОШ Тульская область,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Кимовский</a:t>
            </a:r>
            <a:r>
              <a:rPr lang="ru-RU" sz="2800" b="1" dirty="0" smtClean="0">
                <a:solidFill>
                  <a:schemeClr val="bg1"/>
                </a:solidFill>
              </a:rPr>
              <a:t> район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bg1"/>
                </a:solidFill>
                <a:latin typeface="+mn-lt"/>
              </a:rPr>
              <a:t>Кто из перечисленных лиц работает в аптеке?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571744"/>
            <a:ext cx="41615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</a:rPr>
              <a:t>ПРОДЮСЕР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</a:rPr>
              <a:t>ПРОЗЕКТОР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</a:rPr>
              <a:t>ПРОВИЗОР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</a:rPr>
              <a:t>ПРОКУРОР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Какое из предложенных слов означает профессию человека?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1"/>
            <a:ext cx="500034" cy="571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15272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85852" y="2428868"/>
            <a:ext cx="53565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dirty="0" smtClean="0">
                <a:solidFill>
                  <a:srgbClr val="FF0000"/>
                </a:solidFill>
              </a:rPr>
              <a:t>ПРОТЕКТОР</a:t>
            </a:r>
          </a:p>
          <a:p>
            <a:pPr>
              <a:buFont typeface="Arial" pitchFamily="34" charset="0"/>
              <a:buChar char="•"/>
            </a:pPr>
            <a:r>
              <a:rPr lang="ru-RU" sz="6000" b="1" dirty="0" smtClean="0">
                <a:solidFill>
                  <a:srgbClr val="FF0000"/>
                </a:solidFill>
              </a:rPr>
              <a:t>ПРОЖЕКТОР</a:t>
            </a:r>
          </a:p>
          <a:p>
            <a:pPr>
              <a:buFont typeface="Arial" pitchFamily="34" charset="0"/>
              <a:buChar char="•"/>
            </a:pPr>
            <a:r>
              <a:rPr lang="ru-RU" sz="6000" b="1" dirty="0" smtClean="0">
                <a:solidFill>
                  <a:srgbClr val="FF0000"/>
                </a:solidFill>
              </a:rPr>
              <a:t>ПРОРЕКТОР</a:t>
            </a:r>
          </a:p>
          <a:p>
            <a:pPr>
              <a:buFont typeface="Arial" pitchFamily="34" charset="0"/>
              <a:buChar char="•"/>
            </a:pPr>
            <a:r>
              <a:rPr lang="ru-RU" sz="6000" b="1" dirty="0" smtClean="0">
                <a:solidFill>
                  <a:srgbClr val="FF0000"/>
                </a:solidFill>
              </a:rPr>
              <a:t>ПРОЕКТОР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Человеку какой профессии не обойтись без этих инструментов?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Содержимое 3" descr="4176789-barber-work-tools-on-white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71678"/>
            <a:ext cx="456697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4714884"/>
            <a:ext cx="6203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парикмахер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15272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Инструменты человека какой профессии вы видите?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Содержимое 3" descr="ZX9IVXfl-d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43116"/>
            <a:ext cx="5216324" cy="3841111"/>
          </a:xfrm>
        </p:spPr>
      </p:pic>
      <p:sp>
        <p:nvSpPr>
          <p:cNvPr id="5" name="TextBox 4"/>
          <p:cNvSpPr txBox="1"/>
          <p:nvPr/>
        </p:nvSpPr>
        <p:spPr>
          <a:xfrm>
            <a:off x="2714612" y="4929198"/>
            <a:ext cx="3058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ШВЕЯ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643834" y="535782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04389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+mn-lt"/>
              </a:rPr>
              <a:t>Человек какой профессии пользуется этими инструментами?</a:t>
            </a:r>
            <a:endParaRPr lang="ru-RU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Содержимое 3" descr="rabochie-instrumenty-stomatologa-izolirovanno-na-0003448913-preview.jpg"/>
          <p:cNvPicPr>
            <a:picLocks noGrp="1" noChangeAspect="1"/>
          </p:cNvPicPr>
          <p:nvPr>
            <p:ph idx="1"/>
          </p:nvPr>
        </p:nvPicPr>
        <p:blipFill>
          <a:blip r:embed="rId2"/>
          <a:srcRect r="17247" b="13258"/>
          <a:stretch>
            <a:fillRect/>
          </a:stretch>
        </p:blipFill>
        <p:spPr>
          <a:xfrm>
            <a:off x="1785918" y="2000240"/>
            <a:ext cx="4873303" cy="392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4786322"/>
            <a:ext cx="553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СТОМАТОЛОГ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643834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+mn-lt"/>
              </a:rPr>
              <a:t>Эти инструменты  использует в работе  человек по профессии…</a:t>
            </a:r>
            <a:endParaRPr lang="ru-RU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Содержимое 3" descr="Монтажный инструмент_en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3116"/>
            <a:ext cx="5224446" cy="375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0166" y="5143512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ПЛОТНИК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Все мы любим и пьем чай. Но мало кто задумывается, что прежде, чем попасть к нам на стол, листья чая проходят проверку дегустатором.</a:t>
            </a:r>
            <a:br>
              <a:rPr lang="ru-RU" sz="40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Как называется эта профессия?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4752"/>
            <a:ext cx="7286644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u="sng" dirty="0" smtClean="0">
                <a:solidFill>
                  <a:srgbClr val="FF0000"/>
                </a:solidFill>
              </a:rPr>
              <a:t>титестер</a:t>
            </a:r>
            <a:endParaRPr lang="ru-RU" sz="8000" b="1" u="sng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00958" y="5500702"/>
            <a:ext cx="1143008" cy="10715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Как называется разработчик схем товародвижения, в которые входит поставка сырья, производство, транспортировка и продажа продукции.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6357982" cy="3311541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4800" b="1" dirty="0" smtClean="0">
                <a:solidFill>
                  <a:srgbClr val="FF0000"/>
                </a:solidFill>
              </a:rPr>
              <a:t>Логистик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4800" b="1" dirty="0" smtClean="0">
                <a:solidFill>
                  <a:srgbClr val="FF0000"/>
                </a:solidFill>
              </a:rPr>
              <a:t>Менеджер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4800" b="1" dirty="0" err="1" smtClean="0">
                <a:solidFill>
                  <a:srgbClr val="FF0000"/>
                </a:solidFill>
              </a:rPr>
              <a:t>Веб-разработчик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Человек какой профессии ,  хирургическим путем исправляет зрение и лечит глаза.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186766" cy="4525963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ru-RU" sz="5400" b="1" dirty="0" smtClean="0">
              <a:solidFill>
                <a:srgbClr val="FF0000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5400" b="1" dirty="0" smtClean="0">
                <a:solidFill>
                  <a:srgbClr val="FF0000"/>
                </a:solidFill>
              </a:rPr>
              <a:t>Окулист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5400" b="1" dirty="0" err="1" smtClean="0">
                <a:solidFill>
                  <a:srgbClr val="FF0000"/>
                </a:solidFill>
              </a:rPr>
              <a:t>Оториноларинголог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5400" b="1" dirty="0" smtClean="0">
                <a:solidFill>
                  <a:srgbClr val="FF0000"/>
                </a:solidFill>
              </a:rPr>
              <a:t>Офтальмолог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+mn-lt"/>
              </a:rPr>
              <a:t>Как называется специалист по информационным технологиям, разрабатывающий проекты сайтов. </a:t>
            </a:r>
            <a:endParaRPr lang="ru-RU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7467600" cy="2911477"/>
          </a:xfrm>
        </p:spPr>
        <p:txBody>
          <a:bodyPr>
            <a:normAutofit fontScale="700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endParaRPr lang="ru-RU" sz="6600" b="1" dirty="0" smtClean="0">
              <a:solidFill>
                <a:srgbClr val="FF0000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6600" b="1" dirty="0" smtClean="0">
                <a:solidFill>
                  <a:srgbClr val="FF0000"/>
                </a:solidFill>
              </a:rPr>
              <a:t>МАРКЕТОЛОГ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6600" b="1" dirty="0" smtClean="0">
                <a:solidFill>
                  <a:srgbClr val="FF0000"/>
                </a:solidFill>
              </a:rPr>
              <a:t>ВЕБМАСТЕР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6600" b="1" dirty="0" smtClean="0">
                <a:solidFill>
                  <a:srgbClr val="FF0000"/>
                </a:solidFill>
              </a:rPr>
              <a:t>ФАНДРАЙЗЕР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314300" cy="1555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64291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 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001156" cy="67595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74128"/>
                <a:gridCol w="1342277"/>
                <a:gridCol w="1421237"/>
                <a:gridCol w="1500193"/>
                <a:gridCol w="1263321"/>
              </a:tblGrid>
              <a:tr h="110009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Из истории профессий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u="sng" dirty="0" smtClean="0">
                          <a:hlinkClick r:id="rId2" action="ppaction://hlinksldjump"/>
                        </a:rPr>
                        <a:t>5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u="sng" dirty="0" smtClean="0">
                          <a:hlinkClick r:id="rId3" action="ppaction://hlinksldjump"/>
                        </a:rPr>
                        <a:t>10</a:t>
                      </a:r>
                      <a:endParaRPr lang="ru-RU" sz="480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u="sng" dirty="0" smtClean="0">
                          <a:hlinkClick r:id="rId4" action="ppaction://hlinksldjump"/>
                        </a:rPr>
                        <a:t>15</a:t>
                      </a:r>
                      <a:endParaRPr lang="ru-RU" sz="480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u="sng" dirty="0" smtClean="0">
                          <a:hlinkClick r:id="rId5" action="ppaction://hlinksldjump"/>
                        </a:rPr>
                        <a:t>20</a:t>
                      </a:r>
                      <a:endParaRPr lang="ru-RU" sz="480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056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Профи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</a:rPr>
                        <a:t> - тест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6" action="ppaction://hlinksldjump"/>
                        </a:rPr>
                        <a:t>5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7" action="ppaction://hlinksldjump"/>
                        </a:rPr>
                        <a:t>10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8" action="ppaction://hlinksldjump"/>
                        </a:rPr>
                        <a:t>15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9" action="ppaction://hlinksldjump"/>
                        </a:rPr>
                        <a:t>20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10009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Рабочие инструменты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10" action="ppaction://hlinksldjump"/>
                        </a:rPr>
                        <a:t>5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11" action="ppaction://hlinksldjump"/>
                        </a:rPr>
                        <a:t>10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12" action="ppaction://hlinksldjump"/>
                        </a:rPr>
                        <a:t>15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13" action="ppaction://hlinksldjump"/>
                        </a:rPr>
                        <a:t>20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056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Фото-галерея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14" action="ppaction://hlinksldjump"/>
                        </a:rPr>
                        <a:t>5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15" action="ppaction://hlinksldjump"/>
                        </a:rPr>
                        <a:t>10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16" action="ppaction://hlinksldjump"/>
                        </a:rPr>
                        <a:t>15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17" action="ppaction://hlinksldjump"/>
                        </a:rPr>
                        <a:t>20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0318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Энциклопедия новых профессий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18" action="ppaction://hlinksldjump"/>
                        </a:rPr>
                        <a:t>5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19" action="ppaction://hlinksldjump"/>
                        </a:rPr>
                        <a:t>10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20" action="ppaction://hlinksldjump"/>
                        </a:rPr>
                        <a:t>15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21" action="ppaction://hlinksldjump"/>
                        </a:rPr>
                        <a:t>20</a:t>
                      </a:r>
                      <a:endParaRPr lang="ru-RU" sz="48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0048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Профессия в поэзии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22" action="ppaction://hlinksldjump"/>
                        </a:rPr>
                        <a:t>5</a:t>
                      </a:r>
                      <a:endParaRPr lang="ru-RU" sz="4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23" action="ppaction://hlinksldjump"/>
                        </a:rPr>
                        <a:t>10</a:t>
                      </a:r>
                      <a:endParaRPr lang="ru-RU" sz="4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24" action="ppaction://hlinksldjump"/>
                        </a:rPr>
                        <a:t>15</a:t>
                      </a:r>
                      <a:endParaRPr lang="ru-RU" sz="4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u="sng" dirty="0" smtClean="0">
                          <a:hlinkClick r:id="rId25" action="ppaction://hlinksldjump"/>
                        </a:rPr>
                        <a:t>20</a:t>
                      </a:r>
                      <a:endParaRPr lang="ru-RU" sz="4800" b="1" u="sn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  <a:latin typeface="+mn-lt"/>
              </a:rPr>
              <a:t>Человека какой профессии вы видите?</a:t>
            </a:r>
            <a:endParaRPr lang="ru-RU" b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dogheal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256045" cy="5043836"/>
          </a:xfrm>
        </p:spPr>
      </p:pic>
      <p:sp>
        <p:nvSpPr>
          <p:cNvPr id="5" name="TextBox 4"/>
          <p:cNvSpPr txBox="1"/>
          <p:nvPr/>
        </p:nvSpPr>
        <p:spPr>
          <a:xfrm>
            <a:off x="1643042" y="5286388"/>
            <a:ext cx="55052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ветеринар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1584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/>
                <a:latin typeface="+mn-lt"/>
              </a:rPr>
              <a:t>Кто по профессии эти люди?</a:t>
            </a:r>
            <a:endParaRPr lang="ru-RU" sz="4800" b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29919_74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405" y="1600200"/>
            <a:ext cx="679319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4929198"/>
            <a:ext cx="48728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кинологи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55721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Н</a:t>
            </a:r>
            <a:r>
              <a:rPr lang="ru-RU" sz="5400" b="1" dirty="0" smtClean="0">
                <a:solidFill>
                  <a:schemeClr val="bg1"/>
                </a:solidFill>
                <a:effectLst/>
                <a:latin typeface="+mn-lt"/>
              </a:rPr>
              <a:t>азовите профессию этого человека.</a:t>
            </a:r>
            <a:endParaRPr lang="ru-RU" sz="5400" b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989873.jpg"/>
          <p:cNvPicPr>
            <a:picLocks noGrp="1" noChangeAspect="1"/>
          </p:cNvPicPr>
          <p:nvPr>
            <p:ph idx="1"/>
          </p:nvPr>
        </p:nvPicPr>
        <p:blipFill>
          <a:blip r:embed="rId2"/>
          <a:srcRect l="4735" t="4735" r="3717" b="3717"/>
          <a:stretch>
            <a:fillRect/>
          </a:stretch>
        </p:blipFill>
        <p:spPr>
          <a:xfrm>
            <a:off x="2143108" y="2143116"/>
            <a:ext cx="4143404" cy="414340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28794" y="4929198"/>
            <a:ext cx="45740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БАРМЕН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58148" y="55721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Кто по профессии эта девушка?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Содержимое 3" descr="7fa76a7654179b693e8ef0d68fbf2d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6357982" cy="477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4500570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FF"/>
                </a:solidFill>
              </a:rPr>
              <a:t>флорист</a:t>
            </a:r>
            <a:endParaRPr lang="ru-RU" sz="9600" b="1" dirty="0">
              <a:solidFill>
                <a:srgbClr val="0000FF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58148" y="5429264"/>
            <a:ext cx="1000132" cy="10715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529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 прошлый раз был педагогом,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Послезавтра - машинист.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Должен знать он очень много,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Потому, что он ...</a:t>
            </a:r>
          </a:p>
          <a:p>
            <a:pPr algn="ctr">
              <a:buNone/>
            </a:pPr>
            <a:r>
              <a:rPr lang="ru-RU" sz="8000" b="1" u="sng" dirty="0" smtClean="0">
                <a:solidFill>
                  <a:srgbClr val="FF0000"/>
                </a:solidFill>
              </a:rPr>
              <a:t>АРТИСТ</a:t>
            </a:r>
          </a:p>
          <a:p>
            <a:pPr algn="ctr">
              <a:buNone/>
            </a:pPr>
            <a:r>
              <a:rPr lang="ru-RU" sz="4000" b="1" dirty="0" smtClean="0"/>
              <a:t> </a:t>
            </a:r>
          </a:p>
          <a:p>
            <a:pPr algn="ctr"/>
            <a:endParaRPr lang="ru-RU" sz="1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15272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8652" cy="1011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3"/>
            <a:ext cx="7000892" cy="378621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6300" b="1" dirty="0" smtClean="0">
                <a:solidFill>
                  <a:schemeClr val="bg1"/>
                </a:solidFill>
              </a:rPr>
              <a:t>Их ракеты доставляют</a:t>
            </a:r>
          </a:p>
          <a:p>
            <a:pPr algn="ctr">
              <a:buNone/>
            </a:pPr>
            <a:r>
              <a:rPr lang="ru-RU" sz="6300" b="1" dirty="0" smtClean="0">
                <a:solidFill>
                  <a:schemeClr val="bg1"/>
                </a:solidFill>
              </a:rPr>
              <a:t>На такие корабли,</a:t>
            </a:r>
          </a:p>
          <a:p>
            <a:pPr algn="ctr">
              <a:buNone/>
            </a:pPr>
            <a:r>
              <a:rPr lang="ru-RU" sz="6300" b="1" dirty="0" smtClean="0">
                <a:solidFill>
                  <a:schemeClr val="bg1"/>
                </a:solidFill>
              </a:rPr>
              <a:t>Что ни в море не бывают,</a:t>
            </a:r>
          </a:p>
          <a:p>
            <a:pPr algn="ctr">
              <a:buNone/>
            </a:pPr>
            <a:r>
              <a:rPr lang="ru-RU" sz="6300" b="1" dirty="0" smtClean="0">
                <a:solidFill>
                  <a:schemeClr val="bg1"/>
                </a:solidFill>
              </a:rPr>
              <a:t>Ни в штормах, ни на мели!</a:t>
            </a:r>
          </a:p>
          <a:p>
            <a:pPr algn="ctr"/>
            <a:endParaRPr lang="ru-RU" sz="4000" b="1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4286256"/>
            <a:ext cx="6798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КОСМОНАВТ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29289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700" b="1" dirty="0" smtClean="0">
                <a:solidFill>
                  <a:schemeClr val="bg1"/>
                </a:solidFill>
              </a:rPr>
              <a:t>С огнем бороться мы должны,</a:t>
            </a:r>
          </a:p>
          <a:p>
            <a:pPr algn="ctr">
              <a:buNone/>
            </a:pPr>
            <a:r>
              <a:rPr lang="ru-RU" sz="4700" b="1" dirty="0" smtClean="0">
                <a:solidFill>
                  <a:schemeClr val="bg1"/>
                </a:solidFill>
              </a:rPr>
              <a:t>С водою мы напарники.</a:t>
            </a:r>
          </a:p>
          <a:p>
            <a:pPr algn="ctr">
              <a:buNone/>
            </a:pPr>
            <a:r>
              <a:rPr lang="ru-RU" sz="4700" b="1" dirty="0" smtClean="0">
                <a:solidFill>
                  <a:schemeClr val="bg1"/>
                </a:solidFill>
              </a:rPr>
              <a:t>Мы очень людям всем нужны,</a:t>
            </a:r>
          </a:p>
          <a:p>
            <a:pPr algn="ctr">
              <a:buNone/>
            </a:pPr>
            <a:r>
              <a:rPr lang="ru-RU" sz="4700" b="1" dirty="0" smtClean="0">
                <a:solidFill>
                  <a:schemeClr val="bg1"/>
                </a:solidFill>
              </a:rPr>
              <a:t>Ответь скорее, кто же мы?</a:t>
            </a:r>
          </a:p>
          <a:p>
            <a:pPr algn="ctr">
              <a:buNone/>
            </a:pPr>
            <a:r>
              <a:rPr lang="ru-RU" sz="4000" b="1" dirty="0" smtClean="0"/>
              <a:t> 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429264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100" y="3857628"/>
            <a:ext cx="6900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ПОЖАРНИКИ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7148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9"/>
            <a:ext cx="6543692" cy="321471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chemeClr val="bg1"/>
                </a:solidFill>
              </a:rPr>
              <a:t>Вот на краешке с опаской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bg1"/>
                </a:solidFill>
              </a:rPr>
              <a:t>Он железо красит краской,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bg1"/>
                </a:solidFill>
              </a:rPr>
              <a:t>У него в руке ведро,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bg1"/>
                </a:solidFill>
              </a:rPr>
              <a:t>Сам раскрашен он пестро. 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1604" y="4143380"/>
            <a:ext cx="39337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МАЛЯР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572428" cy="26432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Представитель</a:t>
            </a:r>
            <a:r>
              <a:rPr lang="ru-RU" b="1" dirty="0" smtClean="0">
                <a:solidFill>
                  <a:schemeClr val="bg1"/>
                </a:solidFill>
              </a:rPr>
              <a:t> какой профессии в послереволюционной России назывался «</a:t>
            </a:r>
            <a:r>
              <a:rPr lang="ru-RU" b="1" dirty="0" err="1" smtClean="0">
                <a:solidFill>
                  <a:schemeClr val="bg1"/>
                </a:solidFill>
              </a:rPr>
              <a:t>шкрабом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3000372"/>
            <a:ext cx="3200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ПОЛОТЁР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071810"/>
            <a:ext cx="3103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УЧИТЕЛЬ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3857628"/>
            <a:ext cx="5066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ПОСУДОМОЙКА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4857760"/>
            <a:ext cx="2883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СТОРОЖ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Ветка какого дерева украшает фуражку российского лесника?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7467600" cy="391160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СОСНЫ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ПАЛЬМЫ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ДУБА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КЛЁНА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ФИНАЛ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57148" cy="11428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500174"/>
            <a:ext cx="6490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hlinkClick r:id="rId2" action="ppaction://hlinksldjump"/>
              </a:rPr>
              <a:t>Человек - </a:t>
            </a:r>
            <a:r>
              <a:rPr lang="ru-RU" sz="4800" b="1" dirty="0" err="1" smtClean="0">
                <a:solidFill>
                  <a:schemeClr val="bg1"/>
                </a:solidFill>
                <a:hlinkClick r:id="rId2" action="ppaction://hlinksldjump"/>
              </a:rPr>
              <a:t>человек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285992"/>
            <a:ext cx="6389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hlinkClick r:id="rId3" action="ppaction://hlinksldjump"/>
              </a:rPr>
              <a:t>Человек - техника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00372"/>
            <a:ext cx="8789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hlinkClick r:id="rId4" action="ppaction://hlinksldjump"/>
              </a:rPr>
              <a:t>Человек – знаковая система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786190"/>
            <a:ext cx="6615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hlinkClick r:id="rId5" action="ppaction://hlinksldjump"/>
              </a:rPr>
              <a:t>Человек - природа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714884"/>
            <a:ext cx="7349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hlinkClick r:id="rId6" action="ppaction://hlinksldjump"/>
              </a:rPr>
              <a:t>Человек – худ. образ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Как называется артист кукольного театра, из-за ширмы управляющий куклами при помощи тростей, нитей, специальных перчаток?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7467600" cy="319722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ПОВОДЫРЬ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МАРИОНЕТКА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ПЕРЧАТОЧНИК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КУКЛОВОД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Название учёного-физика, а также специалиста, занимающегося наблюдением за работой машин.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357562"/>
            <a:ext cx="7467600" cy="221457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КОНСТРУКТОР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МЕХАНИК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УДАРНИК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Специалист по науке, изучающий историю монет, слитков и медалей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8786842" cy="3668707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КОЛЛЕКЦИОНЕР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НУМИЗМАТ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Интернет -ресурсы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3"/>
            <a:ext cx="4429156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http://www.ktokem.ru/professiya/montazhnik/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000240"/>
            <a:ext cx="23455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http://hameleons.com/rastr/med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357430"/>
            <a:ext cx="2184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http://www.teplak.ru/frm/viewt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71462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http://dom-buketov.ru/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071810"/>
            <a:ext cx="1773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http://weburg.net/news/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214422"/>
            <a:ext cx="2859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Газета «Последний звонок», 2007 год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500438"/>
            <a:ext cx="2063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http://trudovik.ucoz.ua/blog/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929066"/>
            <a:ext cx="1587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http://crazymama.ru/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357694"/>
            <a:ext cx="2598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http://olesya--emelyanova.narod.ru/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7148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http://slavclub.ru/zagadki/razniezagadki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В дореволюционной России воспитатель для детей, приглашаемый в семью, часто иностранец.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497"/>
            <a:ext cx="1357322" cy="7143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86710" y="55721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3500438"/>
            <a:ext cx="56252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u="sng" dirty="0" smtClean="0">
                <a:solidFill>
                  <a:srgbClr val="FF0000"/>
                </a:solidFill>
              </a:rPr>
              <a:t>ГУВЕРНЁР</a:t>
            </a:r>
            <a:endParaRPr lang="ru-RU" sz="8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Какая современная профессия зародилась в Древнем Египте при строительстве финикийских храмов?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28586" cy="614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286124"/>
            <a:ext cx="691195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b="1" u="sng" dirty="0" smtClean="0">
              <a:solidFill>
                <a:srgbClr val="FF0000"/>
              </a:solidFill>
            </a:endParaRPr>
          </a:p>
          <a:p>
            <a:r>
              <a:rPr lang="ru-RU" sz="8000" b="1" u="sng" dirty="0" smtClean="0">
                <a:solidFill>
                  <a:srgbClr val="FF0000"/>
                </a:solidFill>
              </a:rPr>
              <a:t>МОНТАЖНИК</a:t>
            </a:r>
            <a:endParaRPr lang="ru-RU" sz="8000" b="1" u="sng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29586" y="55721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01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Древние люди делали орудия труда из камня.</a:t>
            </a:r>
            <a:br>
              <a:rPr lang="ru-RU" b="1" dirty="0" smtClean="0">
                <a:solidFill>
                  <a:schemeClr val="bg1"/>
                </a:solidFill>
                <a:latin typeface="+mn-lt"/>
              </a:rPr>
            </a:br>
            <a:r>
              <a:rPr lang="ru-RU" b="1" dirty="0" smtClean="0">
                <a:solidFill>
                  <a:schemeClr val="bg1"/>
                </a:solidFill>
                <a:latin typeface="+mn-lt"/>
              </a:rPr>
              <a:t>Как по профессии можно было назвать этих людей?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00024" cy="5429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4000504"/>
            <a:ext cx="4373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u="sng" dirty="0" smtClean="0">
                <a:solidFill>
                  <a:srgbClr val="FF0000"/>
                </a:solidFill>
              </a:rPr>
              <a:t>ТОКАРЬ</a:t>
            </a:r>
            <a:endParaRPr lang="ru-RU" sz="8000" b="1" u="sng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35729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В России в 19 веке появилась служба «сердобольных вдов». Предшественником какой профессии они явились?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900090" cy="10429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929066"/>
            <a:ext cx="8604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МЕДИЦИНСКАЯ СЕСТРА</a:t>
            </a:r>
            <a:endParaRPr lang="ru-RU" sz="5400" b="1" u="sng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58148" y="564357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7467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Кто надевает во время работы самый дорогой в мире костюм?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1"/>
            <a:ext cx="328586" cy="47147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3429000"/>
            <a:ext cx="440377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ЛЁТЧИК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АКВАЛАНГИСТ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АВТОГОНЩИК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КОСМОНАВТ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+mn-lt"/>
              </a:rPr>
              <a:t>Что делает визажист?</a:t>
            </a:r>
            <a:endParaRPr lang="ru-RU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8652" cy="9969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29586" y="55721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2500306"/>
            <a:ext cx="63233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5400" b="1" dirty="0" smtClean="0">
                <a:solidFill>
                  <a:srgbClr val="FF0000"/>
                </a:solidFill>
              </a:rPr>
              <a:t>ВИЗЫ</a:t>
            </a:r>
          </a:p>
          <a:p>
            <a:pPr algn="ctr">
              <a:buFont typeface="Arial" pitchFamily="34" charset="0"/>
              <a:buChar char="•"/>
            </a:pPr>
            <a:r>
              <a:rPr lang="ru-RU" sz="5400" b="1" dirty="0" smtClean="0">
                <a:solidFill>
                  <a:srgbClr val="FF0000"/>
                </a:solidFill>
              </a:rPr>
              <a:t>МАКИЯЖ</a:t>
            </a:r>
          </a:p>
          <a:p>
            <a:pPr algn="ctr">
              <a:buFont typeface="Arial" pitchFamily="34" charset="0"/>
              <a:buChar char="•"/>
            </a:pPr>
            <a:r>
              <a:rPr lang="ru-RU" sz="5400" b="1" dirty="0" smtClean="0">
                <a:solidFill>
                  <a:srgbClr val="FF0000"/>
                </a:solidFill>
              </a:rPr>
              <a:t>ПЛАСТИЧЕСКИЕ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ОПЕРАЦИИ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429</TotalTime>
  <Words>560</Words>
  <Application>Microsoft Office PowerPoint</Application>
  <PresentationFormat>Экран (4:3)</PresentationFormat>
  <Paragraphs>166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Техническая</vt:lpstr>
      <vt:lpstr>Слайд 1</vt:lpstr>
      <vt:lpstr>Слайд 2</vt:lpstr>
      <vt:lpstr>ФИНАЛ</vt:lpstr>
      <vt:lpstr>В дореволюционной России воспитатель для детей, приглашаемый в семью, часто иностранец.    </vt:lpstr>
      <vt:lpstr>Какая современная профессия зародилась в Древнем Египте при строительстве финикийских храмов? </vt:lpstr>
      <vt:lpstr>Древние люди делали орудия труда из камня. Как по профессии можно было назвать этих людей? </vt:lpstr>
      <vt:lpstr>В России в 19 веке появилась служба «сердобольных вдов». Предшественником какой профессии они явились? </vt:lpstr>
      <vt:lpstr>Кто надевает во время работы самый дорогой в мире костюм?</vt:lpstr>
      <vt:lpstr>Что делает визажист?</vt:lpstr>
      <vt:lpstr>Кто из перечисленных лиц работает в аптеке? </vt:lpstr>
      <vt:lpstr>Какое из предложенных слов означает профессию человека?</vt:lpstr>
      <vt:lpstr> Человеку какой профессии не обойтись без этих инструментов?</vt:lpstr>
      <vt:lpstr>Инструменты человека какой профессии вы видите?</vt:lpstr>
      <vt:lpstr>Человек какой профессии пользуется этими инструментами?</vt:lpstr>
      <vt:lpstr>Эти инструменты  использует в работе  человек по профессии…</vt:lpstr>
      <vt:lpstr>Все мы любим и пьем чай. Но мало кто задумывается, что прежде, чем попасть к нам на стол, листья чая проходят проверку дегустатором. Как называется эта профессия? </vt:lpstr>
      <vt:lpstr>Как называется разработчик схем товародвижения, в которые входит поставка сырья, производство, транспортировка и продажа продукции. </vt:lpstr>
      <vt:lpstr>Человек какой профессии ,  хирургическим путем исправляет зрение и лечит глаза. </vt:lpstr>
      <vt:lpstr>Как называется специалист по информационным технологиям, разрабатывающий проекты сайтов. </vt:lpstr>
      <vt:lpstr>Человека какой профессии вы видите?</vt:lpstr>
      <vt:lpstr>Кто по профессии эти люди?</vt:lpstr>
      <vt:lpstr> Назовите профессию этого человека.</vt:lpstr>
      <vt:lpstr>Кто по профессии эта девушка?</vt:lpstr>
      <vt:lpstr>Слайд 24</vt:lpstr>
      <vt:lpstr>Слайд 25</vt:lpstr>
      <vt:lpstr>Слайд 26</vt:lpstr>
      <vt:lpstr>Слайд 27</vt:lpstr>
      <vt:lpstr>Представитель какой профессии в послереволюционной России назывался «шкрабом»</vt:lpstr>
      <vt:lpstr>Ветка какого дерева украшает фуражку российского лесника?</vt:lpstr>
      <vt:lpstr>Как называется артист кукольного театра, из-за ширмы управляющий куклами при помощи тростей, нитей, специальных перчаток?</vt:lpstr>
      <vt:lpstr>Название учёного-физика, а также специалиста, занимающегося наблюдением за работой машин.</vt:lpstr>
      <vt:lpstr>Специалист по науке, изучающий историю монет, слитков и медалей.</vt:lpstr>
      <vt:lpstr>Интернет -ресурсы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49</cp:revision>
  <dcterms:created xsi:type="dcterms:W3CDTF">2013-01-27T14:08:01Z</dcterms:created>
  <dcterms:modified xsi:type="dcterms:W3CDTF">2013-06-23T16:53:27Z</dcterms:modified>
</cp:coreProperties>
</file>