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82DCE-52AD-4C47-8C0E-660B146F4C22}" type="doc">
      <dgm:prSet loTypeId="urn:microsoft.com/office/officeart/2005/8/layout/radial3" loCatId="cycle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0D32E0A8-1FE5-45E7-9C68-E39C46374DD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Добродетели Сергия</a:t>
          </a:r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1B2BB1-A1D7-4016-ABDD-7B09F8440ED2}" type="parTrans" cxnId="{F6EFC453-7D62-4031-B309-FD78297CCFF4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05508CC-3EB3-4799-9E42-B0F462B7C5DF}" type="sibTrans" cxnId="{F6EFC453-7D62-4031-B309-FD78297CCFF4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0CD496-C762-4D3C-B164-DC2B2B400BD5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Бескорыстие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6B258F5-E43D-4FDA-9FB9-ADF4DAB80B47}" type="parTrans" cxnId="{67ECCFA0-52ED-49F3-80EA-477ECBFFA3B5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7A8AB25-095A-4C0B-A58C-D96BE224419A}" type="sibTrans" cxnId="{67ECCFA0-52ED-49F3-80EA-477ECBFFA3B5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9D8BBA5-11A9-4910-AAC8-0115FFC75829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Трудолюбие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6D34A08-BA1E-4129-A269-23A03BA02C64}" type="parTrans" cxnId="{7DC8609D-B2CA-41FB-BAC5-550548ED79C5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62C4B4-3F59-4210-B04A-E0AEEDFF58D9}" type="sibTrans" cxnId="{7DC8609D-B2CA-41FB-BAC5-550548ED79C5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F9A960-6186-41B6-8EDB-FE22DDBF0168}">
      <dgm:prSet phldrT="[Текст]"/>
      <dgm:spPr/>
      <dgm:t>
        <a:bodyPr/>
        <a:lstStyle/>
        <a:p>
          <a:pPr eaLnBrk="1" latinLnBrk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Патриотизм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2794101-ACB7-4607-A551-2B05FD990C61}" type="parTrans" cxnId="{7A69AD69-E157-4650-80C2-A2BA6044F82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C3680C-040E-477B-9317-8A6A428FA2DE}" type="sibTrans" cxnId="{7A69AD69-E157-4650-80C2-A2BA6044F82D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C2A30A6-F089-43D2-AF16-AD27EADFFAC7}">
      <dgm:prSet phldrT="[Текст]"/>
      <dgm:spPr/>
      <dgm:t>
        <a:bodyPr/>
        <a:lstStyle/>
        <a:p>
          <a:pPr eaLnBrk="1" latinLnBrk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Милосердие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41E1A9A-1597-496C-A4E8-9716D113540C}" type="parTrans" cxnId="{A4052434-A949-4AB7-8E8C-666A59248353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7B2935-C9C3-4A32-A10C-43B83EE58C73}" type="sibTrans" cxnId="{A4052434-A949-4AB7-8E8C-666A59248353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26E2BC7-1700-41A4-A2E4-E3E7F462613D}">
      <dgm:prSet phldrT="[Текст]"/>
      <dgm:spPr/>
      <dgm:t>
        <a:bodyPr/>
        <a:lstStyle/>
        <a:p>
          <a:pPr eaLnBrk="1" latinLnBrk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Смирение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23977EE-9B9D-4703-87CB-4AAE8EB81932}" type="parTrans" cxnId="{1A65EE09-4824-4EE0-8AE6-2F94538D1289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A0BBA11-CB63-4B9B-B469-7FE9E5AF728E}" type="sibTrans" cxnId="{1A65EE09-4824-4EE0-8AE6-2F94538D1289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589FBB-B9FA-4F5D-A1EA-D7BC9123751B}">
      <dgm:prSet phldrT="[Текст]"/>
      <dgm:spPr/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Великодушие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9D722CE-342E-4305-8AF4-31309C9E41DC}" type="parTrans" cxnId="{703B6F5A-F953-45E5-91B1-F81CBBB078B6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8FF4A66-453A-4F21-B07F-6F555C404770}" type="sibTrans" cxnId="{703B6F5A-F953-45E5-91B1-F81CBBB078B6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CB7E5C-CD1C-4093-B1B9-AC5701F6C5D2}" type="pres">
      <dgm:prSet presAssocID="{50A82DCE-52AD-4C47-8C0E-660B146F4C2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1BE424-0DF8-4FE3-8C5B-FB4E312C4D80}" type="pres">
      <dgm:prSet presAssocID="{50A82DCE-52AD-4C47-8C0E-660B146F4C22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85A2206D-CECC-4497-B3A8-48C9670724C3}" type="pres">
      <dgm:prSet presAssocID="{0D32E0A8-1FE5-45E7-9C68-E39C46374DDA}" presName="centerShape" presStyleLbl="vennNode1" presStyleIdx="0" presStyleCnt="7" custScaleX="93149" custScaleY="82645"/>
      <dgm:spPr/>
      <dgm:t>
        <a:bodyPr/>
        <a:lstStyle/>
        <a:p>
          <a:endParaRPr lang="ru-RU"/>
        </a:p>
      </dgm:t>
    </dgm:pt>
    <dgm:pt modelId="{438CA11F-37F6-43BC-BAEB-CB3F106D448A}" type="pres">
      <dgm:prSet presAssocID="{950CD496-C762-4D3C-B164-DC2B2B400BD5}" presName="node" presStyleLbl="vennNode1" presStyleIdx="1" presStyleCnt="7" custScaleX="165018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E3BDD-C5D3-492C-9BE0-A200CE138ADF}" type="pres">
      <dgm:prSet presAssocID="{69D8BBA5-11A9-4910-AAC8-0115FFC75829}" presName="node" presStyleLbl="vennNode1" presStyleIdx="2" presStyleCnt="7" custScaleX="165018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07FB5-B610-4D4E-B1AA-8125314B1CC7}" type="pres">
      <dgm:prSet presAssocID="{4FF9A960-6186-41B6-8EDB-FE22DDBF0168}" presName="node" presStyleLbl="vennNode1" presStyleIdx="3" presStyleCnt="7" custScaleX="165018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40A2F-E330-461F-86F8-DB1E99E35F28}" type="pres">
      <dgm:prSet presAssocID="{DC2A30A6-F089-43D2-AF16-AD27EADFFAC7}" presName="node" presStyleLbl="vennNode1" presStyleIdx="4" presStyleCnt="7" custScaleX="165018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709D2-CA85-4C51-AD7C-5E7526D2A62A}" type="pres">
      <dgm:prSet presAssocID="{BE589FBB-B9FA-4F5D-A1EA-D7BC9123751B}" presName="node" presStyleLbl="vennNode1" presStyleIdx="5" presStyleCnt="7" custScaleX="165018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1F40E-9308-46F2-89A8-883D759E5172}" type="pres">
      <dgm:prSet presAssocID="{826E2BC7-1700-41A4-A2E4-E3E7F462613D}" presName="node" presStyleLbl="vennNode1" presStyleIdx="6" presStyleCnt="7" custScaleX="165018" custScaleY="146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23063-6DEE-45F0-A21B-77DDFA7550FD}" type="presOf" srcId="{0D32E0A8-1FE5-45E7-9C68-E39C46374DDA}" destId="{85A2206D-CECC-4497-B3A8-48C9670724C3}" srcOrd="0" destOrd="0" presId="urn:microsoft.com/office/officeart/2005/8/layout/radial3"/>
    <dgm:cxn modelId="{B04E3C60-3037-4062-AD43-2F1F37E03DA8}" type="presOf" srcId="{50A82DCE-52AD-4C47-8C0E-660B146F4C22}" destId="{8BCB7E5C-CD1C-4093-B1B9-AC5701F6C5D2}" srcOrd="0" destOrd="0" presId="urn:microsoft.com/office/officeart/2005/8/layout/radial3"/>
    <dgm:cxn modelId="{A15721E2-45AA-4651-82F4-4D371176DD90}" type="presOf" srcId="{4FF9A960-6186-41B6-8EDB-FE22DDBF0168}" destId="{C1E07FB5-B610-4D4E-B1AA-8125314B1CC7}" srcOrd="0" destOrd="0" presId="urn:microsoft.com/office/officeart/2005/8/layout/radial3"/>
    <dgm:cxn modelId="{67ECCFA0-52ED-49F3-80EA-477ECBFFA3B5}" srcId="{0D32E0A8-1FE5-45E7-9C68-E39C46374DDA}" destId="{950CD496-C762-4D3C-B164-DC2B2B400BD5}" srcOrd="0" destOrd="0" parTransId="{E6B258F5-E43D-4FDA-9FB9-ADF4DAB80B47}" sibTransId="{77A8AB25-095A-4C0B-A58C-D96BE224419A}"/>
    <dgm:cxn modelId="{7DC8609D-B2CA-41FB-BAC5-550548ED79C5}" srcId="{0D32E0A8-1FE5-45E7-9C68-E39C46374DDA}" destId="{69D8BBA5-11A9-4910-AAC8-0115FFC75829}" srcOrd="1" destOrd="0" parTransId="{26D34A08-BA1E-4129-A269-23A03BA02C64}" sibTransId="{EB62C4B4-3F59-4210-B04A-E0AEEDFF58D9}"/>
    <dgm:cxn modelId="{C9E52151-1AB4-42D7-8664-5BA180C08056}" type="presOf" srcId="{950CD496-C762-4D3C-B164-DC2B2B400BD5}" destId="{438CA11F-37F6-43BC-BAEB-CB3F106D448A}" srcOrd="0" destOrd="0" presId="urn:microsoft.com/office/officeart/2005/8/layout/radial3"/>
    <dgm:cxn modelId="{7A69AD69-E157-4650-80C2-A2BA6044F82D}" srcId="{0D32E0A8-1FE5-45E7-9C68-E39C46374DDA}" destId="{4FF9A960-6186-41B6-8EDB-FE22DDBF0168}" srcOrd="2" destOrd="0" parTransId="{72794101-ACB7-4607-A551-2B05FD990C61}" sibTransId="{32C3680C-040E-477B-9317-8A6A428FA2DE}"/>
    <dgm:cxn modelId="{A4052434-A949-4AB7-8E8C-666A59248353}" srcId="{0D32E0A8-1FE5-45E7-9C68-E39C46374DDA}" destId="{DC2A30A6-F089-43D2-AF16-AD27EADFFAC7}" srcOrd="3" destOrd="0" parTransId="{541E1A9A-1597-496C-A4E8-9716D113540C}" sibTransId="{E77B2935-C9C3-4A32-A10C-43B83EE58C73}"/>
    <dgm:cxn modelId="{F6EFC453-7D62-4031-B309-FD78297CCFF4}" srcId="{50A82DCE-52AD-4C47-8C0E-660B146F4C22}" destId="{0D32E0A8-1FE5-45E7-9C68-E39C46374DDA}" srcOrd="0" destOrd="0" parTransId="{361B2BB1-A1D7-4016-ABDD-7B09F8440ED2}" sibTransId="{305508CC-3EB3-4799-9E42-B0F462B7C5DF}"/>
    <dgm:cxn modelId="{1A65EE09-4824-4EE0-8AE6-2F94538D1289}" srcId="{0D32E0A8-1FE5-45E7-9C68-E39C46374DDA}" destId="{826E2BC7-1700-41A4-A2E4-E3E7F462613D}" srcOrd="5" destOrd="0" parTransId="{923977EE-9B9D-4703-87CB-4AAE8EB81932}" sibTransId="{3A0BBA11-CB63-4B9B-B469-7FE9E5AF728E}"/>
    <dgm:cxn modelId="{33DFD833-F3E8-4CC6-AD2B-6D7E0C8F652C}" type="presOf" srcId="{BE589FBB-B9FA-4F5D-A1EA-D7BC9123751B}" destId="{226709D2-CA85-4C51-AD7C-5E7526D2A62A}" srcOrd="0" destOrd="0" presId="urn:microsoft.com/office/officeart/2005/8/layout/radial3"/>
    <dgm:cxn modelId="{FF19C906-F2CC-42EB-8BD3-4F4915BD3015}" type="presOf" srcId="{DC2A30A6-F089-43D2-AF16-AD27EADFFAC7}" destId="{34D40A2F-E330-461F-86F8-DB1E99E35F28}" srcOrd="0" destOrd="0" presId="urn:microsoft.com/office/officeart/2005/8/layout/radial3"/>
    <dgm:cxn modelId="{DA30CC95-881B-4341-B695-6BB14D2B4023}" type="presOf" srcId="{826E2BC7-1700-41A4-A2E4-E3E7F462613D}" destId="{0F61F40E-9308-46F2-89A8-883D759E5172}" srcOrd="0" destOrd="0" presId="urn:microsoft.com/office/officeart/2005/8/layout/radial3"/>
    <dgm:cxn modelId="{79ABD4A6-124C-4155-9E6D-456FEE2BD780}" type="presOf" srcId="{69D8BBA5-11A9-4910-AAC8-0115FFC75829}" destId="{105E3BDD-C5D3-492C-9BE0-A200CE138ADF}" srcOrd="0" destOrd="0" presId="urn:microsoft.com/office/officeart/2005/8/layout/radial3"/>
    <dgm:cxn modelId="{703B6F5A-F953-45E5-91B1-F81CBBB078B6}" srcId="{0D32E0A8-1FE5-45E7-9C68-E39C46374DDA}" destId="{BE589FBB-B9FA-4F5D-A1EA-D7BC9123751B}" srcOrd="4" destOrd="0" parTransId="{F9D722CE-342E-4305-8AF4-31309C9E41DC}" sibTransId="{28FF4A66-453A-4F21-B07F-6F555C404770}"/>
    <dgm:cxn modelId="{4B6DCEF5-C88F-4112-9C27-6DA002E9EA96}" type="presParOf" srcId="{8BCB7E5C-CD1C-4093-B1B9-AC5701F6C5D2}" destId="{B51BE424-0DF8-4FE3-8C5B-FB4E312C4D80}" srcOrd="0" destOrd="0" presId="urn:microsoft.com/office/officeart/2005/8/layout/radial3"/>
    <dgm:cxn modelId="{5E50C421-B036-4DC0-A650-7836F089519B}" type="presParOf" srcId="{B51BE424-0DF8-4FE3-8C5B-FB4E312C4D80}" destId="{85A2206D-CECC-4497-B3A8-48C9670724C3}" srcOrd="0" destOrd="0" presId="urn:microsoft.com/office/officeart/2005/8/layout/radial3"/>
    <dgm:cxn modelId="{B6608E1B-89D9-4B01-B0A2-AA89498A8C75}" type="presParOf" srcId="{B51BE424-0DF8-4FE3-8C5B-FB4E312C4D80}" destId="{438CA11F-37F6-43BC-BAEB-CB3F106D448A}" srcOrd="1" destOrd="0" presId="urn:microsoft.com/office/officeart/2005/8/layout/radial3"/>
    <dgm:cxn modelId="{71AD4950-7993-4A53-853A-58C6CAC78618}" type="presParOf" srcId="{B51BE424-0DF8-4FE3-8C5B-FB4E312C4D80}" destId="{105E3BDD-C5D3-492C-9BE0-A200CE138ADF}" srcOrd="2" destOrd="0" presId="urn:microsoft.com/office/officeart/2005/8/layout/radial3"/>
    <dgm:cxn modelId="{27CD2269-ED88-480B-BE73-5E8D604A46BF}" type="presParOf" srcId="{B51BE424-0DF8-4FE3-8C5B-FB4E312C4D80}" destId="{C1E07FB5-B610-4D4E-B1AA-8125314B1CC7}" srcOrd="3" destOrd="0" presId="urn:microsoft.com/office/officeart/2005/8/layout/radial3"/>
    <dgm:cxn modelId="{3BECBE82-429F-4BA1-8A67-8996A3D4ABE8}" type="presParOf" srcId="{B51BE424-0DF8-4FE3-8C5B-FB4E312C4D80}" destId="{34D40A2F-E330-461F-86F8-DB1E99E35F28}" srcOrd="4" destOrd="0" presId="urn:microsoft.com/office/officeart/2005/8/layout/radial3"/>
    <dgm:cxn modelId="{31E0AC2E-2C48-4BBA-BE3B-5C0FA47CD38F}" type="presParOf" srcId="{B51BE424-0DF8-4FE3-8C5B-FB4E312C4D80}" destId="{226709D2-CA85-4C51-AD7C-5E7526D2A62A}" srcOrd="5" destOrd="0" presId="urn:microsoft.com/office/officeart/2005/8/layout/radial3"/>
    <dgm:cxn modelId="{DFA0B6CA-2FA4-4F8E-BC70-F56BA6D19758}" type="presParOf" srcId="{B51BE424-0DF8-4FE3-8C5B-FB4E312C4D80}" destId="{0F61F40E-9308-46F2-89A8-883D759E5172}" srcOrd="6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0835-99E8-4A81-8C1A-84A91C0BA41B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7B6E3-8EDA-446E-9BD3-A2F83113F2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7B6E3-8EDA-446E-9BD3-A2F83113F26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plus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martnews.ru/articles/11328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fo-mir.com/media/k2/items/cache/0ea760dfa8da32111175f3c77ef13d15_XL.jpg?t=138119305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smartnews.ru/articles/1132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38600" y="3505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«Как светило светлое воссиял он в стране Русской посреди тьмы и мрака».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Епифаний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Премудрый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07_05_11-saint-sergius-of-radonezh-palek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600" y="0"/>
            <a:ext cx="8763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Духовный подвиг  преподобного Сергия Радонежского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672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«Алексеево-Тузловская СОШ»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истории и обществознания: Ширина Т.Н.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Sample Pictures\00497_20060526_193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8065" cy="68549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33600" y="152400"/>
            <a:ext cx="5403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+mj-ea"/>
                <a:cs typeface="+mj-cs"/>
              </a:rPr>
              <a:t>Троице-Сергиева лавра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528834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«Монастырь честной воздвиг, который  и доныне стоит </a:t>
            </a:r>
            <a:r>
              <a:rPr lang="ru-RU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благодатию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Христовой»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Епифаний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Премудрый  </a:t>
            </a:r>
            <a:endParaRPr lang="ru-RU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Sample Pictures\00497_20120520_0205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6629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19400" y="633478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А.Рублев «Троица»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.10.08 sergiy radonezhsky-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81200" y="6488668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В.М.Васнецов «Сергий Радонежский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smartnews.ru/storage/c/2013/09/24/1380025940_400371_8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Благословение на битву  св. Дмитрия Донского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«Иди против варваров, великое отвергши сомнение, и Бог поможет тебе».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.К.Рерих. Святой Сергий Радонежский. 193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257800" y="1295400"/>
            <a:ext cx="38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Н.К.Рерих «Тебе, трижды суждено спасти Россию. Первый раз при Дмитрии Донском; второй раз в Смутное время; третий раз ...»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Sample Pictures\221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6916"/>
            <a:ext cx="5333999" cy="68649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34000" y="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Светильник над землёй Русской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34000" y="2590800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«Но не укроется,- говорит Писание, - светильник , стоящий на верху горы человеческих добродетелей».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42" y="9"/>
            <a:ext cx="9174570" cy="685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Схема 15"/>
          <p:cNvGraphicFramePr/>
          <p:nvPr/>
        </p:nvGraphicFramePr>
        <p:xfrm>
          <a:off x="1000100" y="857232"/>
          <a:ext cx="757242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5A2206D-CECC-4497-B3A8-48C967072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>
                                            <p:graphicEl>
                                              <a:dgm id="{85A2206D-CECC-4497-B3A8-48C967072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38CA11F-37F6-43BC-BAEB-CB3F106D4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">
                                            <p:graphicEl>
                                              <a:dgm id="{438CA11F-37F6-43BC-BAEB-CB3F106D4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05E3BDD-C5D3-492C-9BE0-A200CE138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6">
                                            <p:graphicEl>
                                              <a:dgm id="{105E3BDD-C5D3-492C-9BE0-A200CE138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1E07FB5-B610-4D4E-B1AA-8125314B1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">
                                            <p:graphicEl>
                                              <a:dgm id="{C1E07FB5-B610-4D4E-B1AA-8125314B1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4D40A2F-E330-461F-86F8-DB1E99E35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">
                                            <p:graphicEl>
                                              <a:dgm id="{34D40A2F-E330-461F-86F8-DB1E99E35F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26709D2-CA85-4C51-AD7C-5E7526D2A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6">
                                            <p:graphicEl>
                                              <a:dgm id="{226709D2-CA85-4C51-AD7C-5E7526D2A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F61F40E-9308-46F2-89A8-883D759E5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">
                                            <p:graphicEl>
                                              <a:dgm id="{0F61F40E-9308-46F2-89A8-883D759E5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latin typeface="Monotype Corsiva" pitchFamily="66" charset="0"/>
              </a:rPr>
              <a:t>Спасибо за внимание!</a:t>
            </a:r>
            <a:endParaRPr lang="ru-RU" sz="7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034" y="1143000"/>
            <a:ext cx="3309966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886200" y="19812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светило светлое воссиял он в стране Русской посреди тьмы и мрака».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Епифаний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Премудрый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274638"/>
            <a:ext cx="3276600" cy="63547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«Без трудностей подвигов не бывает»</a:t>
            </a:r>
            <a:br>
              <a:rPr lang="ru-RU" sz="2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преподобный Сергий Радонежский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" name="Содержимое 6" descr="Сергий Радонежский">
            <a:hlinkClick r:id="rId2" tooltip="&quot;Click to preview image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5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festival.1september.ru/articles/584699/img2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В.М.Васнецов «Видение отроку Варфоломею»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festival.1september.ru/articles/584699/img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rani.roerich.com/gallery/znvost/sergst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76400" y="63246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Monotype Corsiva" pitchFamily="66" charset="0"/>
              </a:rPr>
              <a:t>Н.К.Рерих «Сергий Строитель»</a:t>
            </a:r>
            <a:endParaRPr lang="ru-RU" sz="28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.10.08 sergiy radonezhsky-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1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2013.10.08 sergiy radonezhsky-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Sample Pictures\116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4958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99060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"...Смотри, какое множество иноков собрано тобою под твое руководство во имя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Живоначальной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Троицы. Так умножится стадо учеников твоих, и после тебя они не оскудеют, а захотят стопам твоим последовать" 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2013.10.08 sergiy radonezhsky-8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672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http://smartnews.ru/storage/c/2013/09/24/1380025899_813788_51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371600" y="633478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Monotype Corsiva" pitchFamily="66" charset="0"/>
              </a:rPr>
              <a:t>«Дерзайте! Дерзайте люди Божии!» 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215</Words>
  <PresentationFormat>Экран (4:3)</PresentationFormat>
  <Paragraphs>31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«Без трудностей подвигов не бывает» преподобный Сергий Радонежский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42</cp:revision>
  <dcterms:created xsi:type="dcterms:W3CDTF">2014-02-13T00:06:38Z</dcterms:created>
  <dcterms:modified xsi:type="dcterms:W3CDTF">2014-02-14T05:37:19Z</dcterms:modified>
</cp:coreProperties>
</file>