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2"/>
  </p:handoutMasterIdLst>
  <p:sldIdLst>
    <p:sldId id="277" r:id="rId2"/>
    <p:sldId id="278" r:id="rId3"/>
    <p:sldId id="279" r:id="rId4"/>
    <p:sldId id="280" r:id="rId5"/>
    <p:sldId id="284" r:id="rId6"/>
    <p:sldId id="282" r:id="rId7"/>
    <p:sldId id="283" r:id="rId8"/>
    <p:sldId id="286" r:id="rId9"/>
    <p:sldId id="287" r:id="rId10"/>
    <p:sldId id="28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mp" initials="c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CC66"/>
    <a:srgbClr val="FF9900"/>
    <a:srgbClr val="FF99FF"/>
    <a:srgbClr val="CC3300"/>
    <a:srgbClr val="3399FF"/>
    <a:srgbClr val="FF7C80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419" autoAdjust="0"/>
    <p:restoredTop sz="94709" autoAdjust="0"/>
  </p:normalViewPr>
  <p:slideViewPr>
    <p:cSldViewPr>
      <p:cViewPr varScale="1">
        <p:scale>
          <a:sx n="112" d="100"/>
          <a:sy n="112" d="100"/>
        </p:scale>
        <p:origin x="-8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6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652F97-EE02-4756-A4B4-9E87A62B8143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A6B1AD-D38C-4133-8E13-F05C2A4051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DD6D-81D8-4338-BA3D-8BAE1436EC9D}" type="datetimeFigureOut">
              <a:rPr lang="ru-RU" smtClean="0"/>
              <a:pPr/>
              <a:t>19.02.2014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CB75-369C-42F2-93E8-B8CCF14F1C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DD6D-81D8-4338-BA3D-8BAE1436EC9D}" type="datetimeFigureOut">
              <a:rPr lang="ru-RU" smtClean="0"/>
              <a:pPr/>
              <a:t>19.02.2014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CB75-369C-42F2-93E8-B8CCF14F1C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DD6D-81D8-4338-BA3D-8BAE1436EC9D}" type="datetimeFigureOut">
              <a:rPr lang="ru-RU" smtClean="0"/>
              <a:pPr/>
              <a:t>19.02.2014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CB75-369C-42F2-93E8-B8CCF14F1C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DD6D-81D8-4338-BA3D-8BAE1436EC9D}" type="datetimeFigureOut">
              <a:rPr lang="ru-RU" smtClean="0"/>
              <a:pPr/>
              <a:t>19.02.2014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CB75-369C-42F2-93E8-B8CCF14F1C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DD6D-81D8-4338-BA3D-8BAE1436EC9D}" type="datetimeFigureOut">
              <a:rPr lang="ru-RU" smtClean="0"/>
              <a:pPr/>
              <a:t>19.02.2014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CB75-369C-42F2-93E8-B8CCF14F1C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DD6D-81D8-4338-BA3D-8BAE1436EC9D}" type="datetimeFigureOut">
              <a:rPr lang="ru-RU" smtClean="0"/>
              <a:pPr/>
              <a:t>19.02.2014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CB75-369C-42F2-93E8-B8CCF14F1C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DD6D-81D8-4338-BA3D-8BAE1436EC9D}" type="datetimeFigureOut">
              <a:rPr lang="ru-RU" smtClean="0"/>
              <a:pPr/>
              <a:t>19.02.2014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CB75-369C-42F2-93E8-B8CCF14F1C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DD6D-81D8-4338-BA3D-8BAE1436EC9D}" type="datetimeFigureOut">
              <a:rPr lang="ru-RU" smtClean="0"/>
              <a:pPr/>
              <a:t>19.02.2014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CB75-369C-42F2-93E8-B8CCF14F1C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DD6D-81D8-4338-BA3D-8BAE1436EC9D}" type="datetimeFigureOut">
              <a:rPr lang="ru-RU" smtClean="0"/>
              <a:pPr/>
              <a:t>19.02.2014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CB75-369C-42F2-93E8-B8CCF14F1C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DD6D-81D8-4338-BA3D-8BAE1436EC9D}" type="datetimeFigureOut">
              <a:rPr lang="ru-RU" smtClean="0"/>
              <a:pPr/>
              <a:t>19.02.2014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CB75-369C-42F2-93E8-B8CCF14F1C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DD6D-81D8-4338-BA3D-8BAE1436EC9D}" type="datetimeFigureOut">
              <a:rPr lang="ru-RU" smtClean="0"/>
              <a:pPr/>
              <a:t>19.02.2014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CB75-369C-42F2-93E8-B8CCF14F1C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3DD6D-81D8-4338-BA3D-8BAE1436EC9D}" type="datetimeFigureOut">
              <a:rPr lang="ru-RU" smtClean="0"/>
              <a:pPr/>
              <a:t>19.02.2014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ACB75-369C-42F2-93E8-B8CCF14F1C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33375"/>
            <a:ext cx="8388350" cy="615156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vio.fio.ru/vio_33/cd_site/Articles/art_2_3_clip_image05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714356"/>
            <a:ext cx="350046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4143372" y="571480"/>
            <a:ext cx="500062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«Много чудесных подарков получила новорожденная принцесса, и вдруг во Дворце появилась злая Ведьма.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Вы не пригласили меня на крестины? – сказала она Королю и Королеве.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Так я пришла сама, и вот мой подарок: когда принцессе исполнится 16 лет, она уколется веретеном и умрет».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4786322"/>
            <a:ext cx="5895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Шарль Перро «Спящая красавица»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357158" y="5429264"/>
            <a:ext cx="811767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Ребенок не отвечает за провинность родителей,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бы они ни совершили.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tmFilter="0,0; .5, 1; 1, 1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30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14223"/>
            <a:ext cx="8248678" cy="604849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394" y="333374"/>
            <a:ext cx="8410320" cy="6167459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vio.fio.ru/vio_33/cd_site/Articles/art_2_3_clip_image03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14290"/>
            <a:ext cx="300039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" name="Рисунок 2" descr="http://vio.fio.ru/vio_33/cd_site/Articles/art_2_3_clip_image06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85728"/>
            <a:ext cx="335758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5000636"/>
            <a:ext cx="871543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Лицо, проживающее в данном государстве, пользующееся его защитой и наделённое совокупностью прав и обязанностей.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3240" y="4143380"/>
            <a:ext cx="35034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cs typeface="Shruti" pitchFamily="2"/>
              </a:rPr>
              <a:t>ГРАЖДАНИН</a:t>
            </a:r>
            <a:endParaRPr lang="ru-RU" sz="4000" dirty="0">
              <a:solidFill>
                <a:srgbClr val="C00000"/>
              </a:solidFill>
              <a:cs typeface="Shruti" pitchFamily="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tmFilter="0,0; .5, 1; 1, 1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vio.fio.ru/vio_33/cd_site/Articles/art_2_3_clip_image04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28604"/>
            <a:ext cx="364333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429124" y="857232"/>
            <a:ext cx="442915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бочку с сыном посадили,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Засмолили, покатили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пустили в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Окиян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велел де царь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Салтан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1000100" y="3929066"/>
            <a:ext cx="77153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А. Пушкин «Сказка о царе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Салтане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142976" y="4643446"/>
            <a:ext cx="642316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Главное право каждого человека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право на жизнь, и маленький человек –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ребенок – тоже имеет право жить.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vio.fio.ru/vio_33/cd_site/Articles/art_2_3_clip_image04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14356"/>
            <a:ext cx="314327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28596" y="4071942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Русская народная сказка «Царевна лягушка»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500034" y="4643446"/>
            <a:ext cx="743639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Ребенок, как и любой другой человек,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имеет право на собственную личную жизнь,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свою тайну.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29058" y="1571612"/>
            <a:ext cx="49641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Иван-царевич сжег лягушечью кожу.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tmFilter="0,0; .5, 1; 1, 1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89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vio.fio.ru/vio_33/cd_site/Articles/art_2_3_clip_image04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290"/>
            <a:ext cx="200026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000364" y="785794"/>
            <a:ext cx="542928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Свесть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Царевну в глушь лесную,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И, связав ее, живую,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 сосной оставить там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съедение волкам!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571472" y="4214818"/>
            <a:ext cx="82153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«Сказка о мертвой царевне» А.С. Пушкина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500034" y="4929198"/>
            <a:ext cx="835824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Никто и никогда не смеет оскорблять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мучить ребенка.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tmFilter="0,0; .5, 1; 1, 1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vio.fio.ru/vio_33/cd_site/Articles/art_2_3_clip_image05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300039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3357554" y="785794"/>
            <a:ext cx="542925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Сейчас же отопри дверь, – прорычал Волк, – а не то я ее выломаю!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Дом поросенка – это его крепость, – сказал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Наф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Наф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своим братьям, и они приготовились защищаться».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642910" y="4000504"/>
            <a:ext cx="59293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 Михалков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«Три поросенка».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357158" y="4714884"/>
            <a:ext cx="825174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Ребенок имеет право спокойно жить в своем доме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чувствовать себя хозяином, как папа и мама.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tmFilter="0,0; .5, 1; 1, 1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vio.fio.ru/vio_33/cd_site/Articles/art_2_3_clip_image05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257176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857620" y="928670"/>
            <a:ext cx="471490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«– Рубите ей голову! – крикнула Королева. – Пусть выносят приговор, а виновата она или нет – потом разберемся!»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642910" y="4071942"/>
            <a:ext cx="57809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Кэролл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«Алиса в стране чудес».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34" y="5072074"/>
            <a:ext cx="59526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Никого нельзя наказывать без суда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tmFilter="0,0; .5, 1; 1, 1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204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490</TotalTime>
  <Words>288</Words>
  <Application>Microsoft Office PowerPoint</Application>
  <PresentationFormat>Экран 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user</cp:lastModifiedBy>
  <cp:revision>59</cp:revision>
  <dcterms:created xsi:type="dcterms:W3CDTF">2008-12-04T19:29:36Z</dcterms:created>
  <dcterms:modified xsi:type="dcterms:W3CDTF">2014-02-19T05:12:29Z</dcterms:modified>
</cp:coreProperties>
</file>