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4" r:id="rId3"/>
    <p:sldId id="265" r:id="rId4"/>
    <p:sldId id="263" r:id="rId5"/>
    <p:sldId id="267" r:id="rId6"/>
    <p:sldId id="258" r:id="rId7"/>
    <p:sldId id="259" r:id="rId8"/>
    <p:sldId id="25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377F2-6F4A-42B1-8947-6578D3ACEAF3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BC395-151A-459B-AC9F-C1A461402D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10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/>
            <a:fld id="{CB9546CD-9774-4464-9C0A-2EC41A0FE08A}" type="slidenum">
              <a:rPr lang="ru-RU">
                <a:latin typeface="Arial" charset="0"/>
              </a:rPr>
              <a:pPr eaLnBrk="1" hangingPunct="1"/>
              <a:t>5</a:t>
            </a:fld>
            <a:endParaRPr lang="ru-RU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>
                <a:latin typeface="Arial" charset="0"/>
              </a:rPr>
              <a:t>Научи щенка читать  слоги.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283186-29C0-41AA-AE66-3D215BA7CE59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F31C14-6803-49FF-9101-055398CD7EA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592288"/>
          </a:xfrm>
        </p:spPr>
        <p:txBody>
          <a:bodyPr/>
          <a:lstStyle/>
          <a:p>
            <a:r>
              <a:rPr lang="ru-RU" dirty="0" smtClean="0"/>
              <a:t>Автоматизация звука Р </a:t>
            </a:r>
            <a:br>
              <a:rPr lang="ru-RU" dirty="0" smtClean="0"/>
            </a:br>
            <a:r>
              <a:rPr lang="ru-RU" dirty="0" smtClean="0"/>
              <a:t>«День рождения»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854696" cy="2400672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Апайчева</a:t>
            </a:r>
            <a:r>
              <a:rPr lang="ru-RU" dirty="0" smtClean="0"/>
              <a:t> </a:t>
            </a:r>
            <a:r>
              <a:rPr lang="ru-RU" smtClean="0"/>
              <a:t>Наталья Фёдоровна</a:t>
            </a:r>
          </a:p>
          <a:p>
            <a:r>
              <a:rPr lang="ru-RU" smtClean="0"/>
              <a:t>учитель-логопед</a:t>
            </a:r>
            <a:endParaRPr lang="ru-RU" dirty="0" smtClean="0"/>
          </a:p>
          <a:p>
            <a:r>
              <a:rPr lang="ru-RU" dirty="0" smtClean="0"/>
              <a:t>МБОУ – Арская гимназия № 5</a:t>
            </a:r>
          </a:p>
          <a:p>
            <a:r>
              <a:rPr lang="ru-RU" dirty="0" smtClean="0"/>
              <a:t> г. Арск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0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08"/>
            <a:ext cx="8229600" cy="1143000"/>
          </a:xfrm>
        </p:spPr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Круглый, гладкий, как арбуз… </a:t>
            </a:r>
          </a:p>
          <a:p>
            <a:pPr marL="0" indent="0">
              <a:buNone/>
            </a:pPr>
            <a:r>
              <a:rPr lang="ru-RU" b="1" dirty="0"/>
              <a:t>Цвет — любой, на разный вкус. </a:t>
            </a:r>
          </a:p>
          <a:p>
            <a:pPr marL="0" indent="0">
              <a:buNone/>
            </a:pPr>
            <a:r>
              <a:rPr lang="ru-RU" b="1" dirty="0"/>
              <a:t>Коль отпустишь с поводка, </a:t>
            </a:r>
          </a:p>
          <a:p>
            <a:pPr marL="0" indent="0">
              <a:buNone/>
            </a:pPr>
            <a:r>
              <a:rPr lang="ru-RU" b="1" dirty="0"/>
              <a:t>Улетит за облака. </a:t>
            </a:r>
          </a:p>
        </p:txBody>
      </p:sp>
      <p:pic>
        <p:nvPicPr>
          <p:cNvPr id="3074" name="Picture 2" descr="C:\Users\Апайчева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70764">
            <a:off x="5547883" y="1556793"/>
            <a:ext cx="2772544" cy="507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97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105"/>
            <a:ext cx="8229600" cy="7425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пайчева\Desktop\fileyneNJ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064"/>
            <a:ext cx="4536504" cy="68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42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141" y="1856"/>
            <a:ext cx="8229600" cy="834856"/>
          </a:xfrm>
        </p:spPr>
        <p:txBody>
          <a:bodyPr/>
          <a:lstStyle/>
          <a:p>
            <a:r>
              <a:rPr lang="ru-RU" dirty="0" smtClean="0"/>
              <a:t>Артикуляционная гимнастика</a:t>
            </a:r>
            <a:endParaRPr lang="ru-RU" dirty="0"/>
          </a:p>
        </p:txBody>
      </p:sp>
      <p:pic>
        <p:nvPicPr>
          <p:cNvPr id="4" name="Picture 2" descr="C:\Users\User\Desktop\загруженное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340768"/>
            <a:ext cx="2496376" cy="2496376"/>
          </a:xfrm>
          <a:prstGeom prst="rect">
            <a:avLst/>
          </a:prstGeom>
          <a:noFill/>
          <a:ln>
            <a:solidFill>
              <a:srgbClr val="0F6FC6">
                <a:lumMod val="60000"/>
                <a:lumOff val="40000"/>
              </a:srgb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images (1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532" y="1126512"/>
            <a:ext cx="2507443" cy="261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images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92" y="4189412"/>
            <a:ext cx="2576284" cy="253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Апайчева\Desktop\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24" y="4189412"/>
            <a:ext cx="2668588" cy="26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пайчева\Desktop\загруженное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4" y="1174603"/>
            <a:ext cx="323308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8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35932" y="6857997"/>
            <a:ext cx="9336616" cy="45719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3988" y="0"/>
            <a:ext cx="7931224" cy="908720"/>
          </a:xfrm>
        </p:spPr>
        <p:txBody>
          <a:bodyPr/>
          <a:lstStyle/>
          <a:p>
            <a:pPr algn="ctr"/>
            <a:r>
              <a:rPr lang="ru-RU" sz="3600" b="1" dirty="0" smtClean="0"/>
              <a:t>Образуй слоги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35038" y="3033713"/>
            <a:ext cx="9969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76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ru-RU" sz="9600" b="1" dirty="0">
                <a:solidFill>
                  <a:srgbClr val="6600CC"/>
                </a:solidFill>
                <a:latin typeface="Arial" charset="0"/>
              </a:rPr>
              <a:t>Р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164388" y="2997200"/>
            <a:ext cx="9969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76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ru-RU" sz="9600" b="1">
                <a:solidFill>
                  <a:srgbClr val="6600CC"/>
                </a:solidFill>
                <a:latin typeface="Arial" charset="0"/>
              </a:rPr>
              <a:t>Р</a:t>
            </a:r>
            <a:endParaRPr lang="ru-RU">
              <a:latin typeface="Arial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140200" y="1376363"/>
            <a:ext cx="7556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76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ru-RU" sz="6600" b="1" dirty="0">
                <a:solidFill>
                  <a:srgbClr val="FF0066"/>
                </a:solidFill>
                <a:latin typeface="Arial" charset="0"/>
              </a:rPr>
              <a:t>А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995738" y="4005263"/>
            <a:ext cx="83661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76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ru-RU" sz="6600" b="1" dirty="0">
                <a:solidFill>
                  <a:srgbClr val="FF0066"/>
                </a:solidFill>
                <a:latin typeface="Arial" charset="0"/>
              </a:rPr>
              <a:t>О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959225" y="2673350"/>
            <a:ext cx="1004888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76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ru-RU" sz="6600" b="1" dirty="0">
                <a:solidFill>
                  <a:srgbClr val="FF0066"/>
                </a:solidFill>
                <a:latin typeface="Arial" charset="0"/>
              </a:rPr>
              <a:t>Ы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067175" y="5373688"/>
            <a:ext cx="70485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76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/>
            <a:r>
              <a:rPr lang="ru-RU" sz="6600" b="1" dirty="0">
                <a:solidFill>
                  <a:srgbClr val="FF0066"/>
                </a:solidFill>
                <a:latin typeface="Arial" charset="0"/>
              </a:rPr>
              <a:t>У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V="1">
            <a:off x="2124075" y="3284538"/>
            <a:ext cx="1727200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085975" y="4149725"/>
            <a:ext cx="1692275" cy="4318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1835150" y="4437063"/>
            <a:ext cx="1908175" cy="14398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 rot="10800000" flipH="1" flipV="1">
            <a:off x="5292725" y="2060575"/>
            <a:ext cx="1728788" cy="1150938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5111750" y="3284538"/>
            <a:ext cx="1727200" cy="360362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V="1">
            <a:off x="5111750" y="4076700"/>
            <a:ext cx="1692275" cy="4318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V="1">
            <a:off x="5184775" y="4292600"/>
            <a:ext cx="1908175" cy="1439863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 flipV="1">
            <a:off x="2087563" y="1952625"/>
            <a:ext cx="1728787" cy="1150938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72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2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2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52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2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2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6" grpId="0"/>
      <p:bldP spid="5126" grpId="1"/>
      <p:bldP spid="5130" grpId="0"/>
      <p:bldP spid="5130" grpId="1"/>
      <p:bldP spid="5131" grpId="0"/>
      <p:bldP spid="5132" grpId="0"/>
      <p:bldP spid="5133" grpId="0"/>
      <p:bldP spid="5134" grpId="0"/>
      <p:bldP spid="5137" grpId="0" animBg="1"/>
      <p:bldP spid="5137" grpId="1" animBg="1"/>
      <p:bldP spid="5138" grpId="0" animBg="1"/>
      <p:bldP spid="5138" grpId="1" animBg="1"/>
      <p:bldP spid="5139" grpId="0" animBg="1"/>
      <p:bldP spid="5139" grpId="1" animBg="1"/>
      <p:bldP spid="5140" grpId="0" animBg="1"/>
      <p:bldP spid="5140" grpId="1" animBg="1"/>
      <p:bldP spid="5143" grpId="0" animBg="1"/>
      <p:bldP spid="5143" grpId="1" animBg="1"/>
      <p:bldP spid="5144" grpId="0" animBg="1"/>
      <p:bldP spid="5144" grpId="1" animBg="1"/>
      <p:bldP spid="5145" grpId="0" animBg="1"/>
      <p:bldP spid="5145" grpId="1" animBg="1"/>
      <p:bldP spid="5147" grpId="0" animBg="1"/>
      <p:bldP spid="514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398" y="22105"/>
            <a:ext cx="8229600" cy="5985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День рождения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Апайчева\Desktop\937f929d420ab20a5c9d96a1ab9e2021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688829" cy="368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пайчева\Desktop\1877201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831" y="2701067"/>
            <a:ext cx="2434075" cy="412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пайчева\Desktop\Girl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387" y="2582650"/>
            <a:ext cx="3166926" cy="427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82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700" y="19108"/>
            <a:ext cx="8229600" cy="8896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пайчева\Desktop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" y="908720"/>
            <a:ext cx="2436032" cy="243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пайчева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007" y="764704"/>
            <a:ext cx="16097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Апайчева\Desktop\images (2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641" y="764704"/>
            <a:ext cx="2196711" cy="225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Апайчева\Desktop\images (18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64" y="3765472"/>
            <a:ext cx="1894210" cy="308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Апайчева\Desktop\images (1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4152900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Апайчева\Desktop\загруженное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80" y="2959090"/>
            <a:ext cx="2595520" cy="259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Апайчева\Desktop\images (14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732" y="5324464"/>
            <a:ext cx="3533350" cy="1533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Апайчева\Desktop\images (17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85" y="3344752"/>
            <a:ext cx="1979712" cy="197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02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406" y="764704"/>
            <a:ext cx="2516034" cy="2659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Апайчева\Desktop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319" y="926081"/>
            <a:ext cx="1980257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Апайчева\Desktop\images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162" y="3992505"/>
            <a:ext cx="2619884" cy="230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Апайчева\Desktop\images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377" y="4991100"/>
            <a:ext cx="20955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Апайчева\Desktop\images (1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877" y="3469256"/>
            <a:ext cx="2984955" cy="22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Апайчева\Desktop\images (7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03" y="3162370"/>
            <a:ext cx="24479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Апайчева\Desktop\images (1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9650"/>
            <a:ext cx="3192157" cy="191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30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 подготовке презентации использованы  картинки </a:t>
            </a:r>
            <a:r>
              <a:rPr lang="ru-RU" smtClean="0"/>
              <a:t>из сети </a:t>
            </a:r>
            <a:r>
              <a:rPr lang="ru-RU" dirty="0" smtClean="0"/>
              <a:t>Интернет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4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652</TotalTime>
  <Words>71</Words>
  <Application>Microsoft Office PowerPoint</Application>
  <PresentationFormat>Экран (4:3)</PresentationFormat>
  <Paragraphs>23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Автоматизация звука Р  «День рождения»</vt:lpstr>
      <vt:lpstr>Отгадай загадку</vt:lpstr>
      <vt:lpstr>Презентация PowerPoint</vt:lpstr>
      <vt:lpstr>Артикуляционная гимнастика</vt:lpstr>
      <vt:lpstr>Образуй слоги</vt:lpstr>
      <vt:lpstr>День рождения</vt:lpstr>
      <vt:lpstr>Презентация PowerPoint</vt:lpstr>
      <vt:lpstr>Презентация PowerPoint</vt:lpstr>
      <vt:lpstr>Источники: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Р</dc:title>
  <dc:creator>Апайчева</dc:creator>
  <cp:lastModifiedBy>Апайчева</cp:lastModifiedBy>
  <cp:revision>21</cp:revision>
  <dcterms:created xsi:type="dcterms:W3CDTF">2013-04-07T07:17:39Z</dcterms:created>
  <dcterms:modified xsi:type="dcterms:W3CDTF">2013-09-17T13:25:16Z</dcterms:modified>
</cp:coreProperties>
</file>