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88" d="100"/>
          <a:sy n="88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26702-0352-4F74-B52A-FC4AD474FEE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A3F5C-80E4-4271-A5E8-E629D416DBD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13B2B3B-EE89-4CA5-8DB7-31B78E8BD1BF}" type="parTrans" cxnId="{9565D5DD-AEBF-473D-9635-39027B0493E0}">
      <dgm:prSet/>
      <dgm:spPr/>
      <dgm:t>
        <a:bodyPr/>
        <a:lstStyle/>
        <a:p>
          <a:endParaRPr lang="ru-RU"/>
        </a:p>
      </dgm:t>
    </dgm:pt>
    <dgm:pt modelId="{45D75AE3-30E9-4A4F-9A40-D7501A8877EB}" type="sibTrans" cxnId="{9565D5DD-AEBF-473D-9635-39027B0493E0}">
      <dgm:prSet/>
      <dgm:spPr/>
      <dgm:t>
        <a:bodyPr/>
        <a:lstStyle/>
        <a:p>
          <a:endParaRPr lang="ru-RU"/>
        </a:p>
      </dgm:t>
    </dgm:pt>
    <dgm:pt modelId="{EB3DA1F5-0B9C-4C6A-8765-B69AA3423895}">
      <dgm:prSet phldrT="[Текст]" phldr="1"/>
      <dgm:spPr/>
      <dgm:t>
        <a:bodyPr/>
        <a:lstStyle/>
        <a:p>
          <a:endParaRPr lang="ru-RU" dirty="0"/>
        </a:p>
      </dgm:t>
    </dgm:pt>
    <dgm:pt modelId="{7C1D2DB9-DA38-4830-89AF-0F48F218B63A}" type="parTrans" cxnId="{04B5B477-5DA5-4716-9F3C-83C20268BBEB}">
      <dgm:prSet/>
      <dgm:spPr/>
      <dgm:t>
        <a:bodyPr/>
        <a:lstStyle/>
        <a:p>
          <a:endParaRPr lang="ru-RU"/>
        </a:p>
      </dgm:t>
    </dgm:pt>
    <dgm:pt modelId="{0EDBCDF0-0EC6-43FE-A323-742D1445E50C}" type="sibTrans" cxnId="{04B5B477-5DA5-4716-9F3C-83C20268BBEB}">
      <dgm:prSet/>
      <dgm:spPr/>
      <dgm:t>
        <a:bodyPr/>
        <a:lstStyle/>
        <a:p>
          <a:endParaRPr lang="ru-RU"/>
        </a:p>
      </dgm:t>
    </dgm:pt>
    <dgm:pt modelId="{CB058DF6-F6AA-40DD-A510-97251978BCD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14B4CC-ED58-4895-BDA0-A6EE512A8746}" type="parTrans" cxnId="{0C35285F-8A66-40F1-9E5E-A5476F5F42C5}">
      <dgm:prSet/>
      <dgm:spPr/>
      <dgm:t>
        <a:bodyPr/>
        <a:lstStyle/>
        <a:p>
          <a:endParaRPr lang="ru-RU"/>
        </a:p>
      </dgm:t>
    </dgm:pt>
    <dgm:pt modelId="{AF510CBE-E978-458C-B475-87474AD280F8}" type="sibTrans" cxnId="{0C35285F-8A66-40F1-9E5E-A5476F5F42C5}">
      <dgm:prSet/>
      <dgm:spPr/>
      <dgm:t>
        <a:bodyPr/>
        <a:lstStyle/>
        <a:p>
          <a:endParaRPr lang="ru-RU"/>
        </a:p>
      </dgm:t>
    </dgm:pt>
    <dgm:pt modelId="{F3EDFA63-45E3-4163-9D4D-00A5C3211491}">
      <dgm:prSet phldrT="[Текст]" phldr="1"/>
      <dgm:spPr/>
      <dgm:t>
        <a:bodyPr/>
        <a:lstStyle/>
        <a:p>
          <a:endParaRPr lang="ru-RU" dirty="0"/>
        </a:p>
      </dgm:t>
    </dgm:pt>
    <dgm:pt modelId="{8617503C-B855-48D9-BF5C-19F19C0DE038}" type="parTrans" cxnId="{8ED54F95-B8BB-4FF9-AC66-9618580E14A3}">
      <dgm:prSet/>
      <dgm:spPr/>
      <dgm:t>
        <a:bodyPr/>
        <a:lstStyle/>
        <a:p>
          <a:endParaRPr lang="ru-RU"/>
        </a:p>
      </dgm:t>
    </dgm:pt>
    <dgm:pt modelId="{F28C614B-9B7B-472E-9FCA-06F35CDA5144}" type="sibTrans" cxnId="{8ED54F95-B8BB-4FF9-AC66-9618580E14A3}">
      <dgm:prSet/>
      <dgm:spPr/>
      <dgm:t>
        <a:bodyPr/>
        <a:lstStyle/>
        <a:p>
          <a:endParaRPr lang="ru-RU"/>
        </a:p>
      </dgm:t>
    </dgm:pt>
    <dgm:pt modelId="{854DA66D-4FCD-4FC3-ABF9-162EC315781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DADAA4-6735-4CCF-931B-3F9074B92C92}" type="parTrans" cxnId="{EB6C2102-070C-4DC2-8ACF-26D7795FE48C}">
      <dgm:prSet/>
      <dgm:spPr/>
      <dgm:t>
        <a:bodyPr/>
        <a:lstStyle/>
        <a:p>
          <a:endParaRPr lang="ru-RU"/>
        </a:p>
      </dgm:t>
    </dgm:pt>
    <dgm:pt modelId="{DEF11CD9-95D9-473A-AAA4-69C25795ABCD}" type="sibTrans" cxnId="{EB6C2102-070C-4DC2-8ACF-26D7795FE48C}">
      <dgm:prSet/>
      <dgm:spPr/>
      <dgm:t>
        <a:bodyPr/>
        <a:lstStyle/>
        <a:p>
          <a:endParaRPr lang="ru-RU"/>
        </a:p>
      </dgm:t>
    </dgm:pt>
    <dgm:pt modelId="{57DBAE23-6C3D-4195-BA76-638EB7E9D82B}">
      <dgm:prSet phldrT="[Текст]" phldr="1"/>
      <dgm:spPr/>
      <dgm:t>
        <a:bodyPr/>
        <a:lstStyle/>
        <a:p>
          <a:endParaRPr lang="ru-RU"/>
        </a:p>
      </dgm:t>
    </dgm:pt>
    <dgm:pt modelId="{DC22116B-59C9-4BD6-8479-77B2BBF9BD27}" type="parTrans" cxnId="{37C9B3AE-F57E-49B6-BC74-BA894D505D67}">
      <dgm:prSet/>
      <dgm:spPr/>
      <dgm:t>
        <a:bodyPr/>
        <a:lstStyle/>
        <a:p>
          <a:endParaRPr lang="ru-RU"/>
        </a:p>
      </dgm:t>
    </dgm:pt>
    <dgm:pt modelId="{49805BE8-B5D4-4458-A91A-EF601C107255}" type="sibTrans" cxnId="{37C9B3AE-F57E-49B6-BC74-BA894D505D67}">
      <dgm:prSet/>
      <dgm:spPr/>
      <dgm:t>
        <a:bodyPr/>
        <a:lstStyle/>
        <a:p>
          <a:endParaRPr lang="ru-RU"/>
        </a:p>
      </dgm:t>
    </dgm:pt>
    <dgm:pt modelId="{B9A2DAB8-66D5-4CF3-8948-EDA3E0CC5B20}" type="pres">
      <dgm:prSet presAssocID="{B5526702-0352-4F74-B52A-FC4AD474FEEA}" presName="Name0" presStyleCnt="0">
        <dgm:presLayoutVars>
          <dgm:dir/>
          <dgm:animLvl val="lvl"/>
          <dgm:resizeHandles val="exact"/>
        </dgm:presLayoutVars>
      </dgm:prSet>
      <dgm:spPr/>
    </dgm:pt>
    <dgm:pt modelId="{BDBC5483-F5CF-446F-9E1F-9FA7DCF6A5D8}" type="pres">
      <dgm:prSet presAssocID="{610A3F5C-80E4-4271-A5E8-E629D416DBDB}" presName="compositeNode" presStyleCnt="0">
        <dgm:presLayoutVars>
          <dgm:bulletEnabled val="1"/>
        </dgm:presLayoutVars>
      </dgm:prSet>
      <dgm:spPr/>
    </dgm:pt>
    <dgm:pt modelId="{7583CA42-93AD-4EBD-A3F8-FB604FBCCCC7}" type="pres">
      <dgm:prSet presAssocID="{610A3F5C-80E4-4271-A5E8-E629D416DBDB}" presName="bgRect" presStyleLbl="node1" presStyleIdx="0" presStyleCnt="3"/>
      <dgm:spPr/>
      <dgm:t>
        <a:bodyPr/>
        <a:lstStyle/>
        <a:p>
          <a:endParaRPr lang="ru-RU"/>
        </a:p>
      </dgm:t>
    </dgm:pt>
    <dgm:pt modelId="{23BCF6DA-E283-41A9-B424-2EB8353EBF70}" type="pres">
      <dgm:prSet presAssocID="{610A3F5C-80E4-4271-A5E8-E629D416DBD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D5AD6-7016-48D3-B865-FEE2A772B0AA}" type="pres">
      <dgm:prSet presAssocID="{610A3F5C-80E4-4271-A5E8-E629D416DBDB}" presName="childNode" presStyleLbl="node1" presStyleIdx="0" presStyleCnt="3">
        <dgm:presLayoutVars>
          <dgm:bulletEnabled val="1"/>
        </dgm:presLayoutVars>
      </dgm:prSet>
      <dgm:spPr/>
    </dgm:pt>
    <dgm:pt modelId="{404F9A6D-49C5-410D-ACEB-F461DAD74078}" type="pres">
      <dgm:prSet presAssocID="{45D75AE3-30E9-4A4F-9A40-D7501A8877EB}" presName="hSp" presStyleCnt="0"/>
      <dgm:spPr/>
    </dgm:pt>
    <dgm:pt modelId="{F5D023A3-191D-4476-81C1-7398CD37EB4C}" type="pres">
      <dgm:prSet presAssocID="{45D75AE3-30E9-4A4F-9A40-D7501A8877EB}" presName="vProcSp" presStyleCnt="0"/>
      <dgm:spPr/>
    </dgm:pt>
    <dgm:pt modelId="{61B0173E-8108-420C-A9CE-04BEAA080BD3}" type="pres">
      <dgm:prSet presAssocID="{45D75AE3-30E9-4A4F-9A40-D7501A8877EB}" presName="vSp1" presStyleCnt="0"/>
      <dgm:spPr/>
    </dgm:pt>
    <dgm:pt modelId="{9C46FB31-0F79-4455-A173-EF103D045EB6}" type="pres">
      <dgm:prSet presAssocID="{45D75AE3-30E9-4A4F-9A40-D7501A8877EB}" presName="simulatedConn" presStyleLbl="solidFgAcc1" presStyleIdx="0" presStyleCnt="2" custFlipVert="0" custFlipHor="1" custScaleX="10774" custScaleY="7923" custLinFactX="-280649" custLinFactY="97388" custLinFactNeighborX="-300000" custLinFactNeighborY="100000"/>
      <dgm:spPr/>
    </dgm:pt>
    <dgm:pt modelId="{1D424286-7ACA-405C-9105-979981FCDFBB}" type="pres">
      <dgm:prSet presAssocID="{45D75AE3-30E9-4A4F-9A40-D7501A8877EB}" presName="vSp2" presStyleCnt="0"/>
      <dgm:spPr/>
    </dgm:pt>
    <dgm:pt modelId="{AF72FCF5-1324-430C-BE0E-5ED7FEB2E98C}" type="pres">
      <dgm:prSet presAssocID="{45D75AE3-30E9-4A4F-9A40-D7501A8877EB}" presName="sibTrans" presStyleCnt="0"/>
      <dgm:spPr/>
    </dgm:pt>
    <dgm:pt modelId="{0A9D6506-1BE8-4A81-975C-76DCA410EC51}" type="pres">
      <dgm:prSet presAssocID="{CB058DF6-F6AA-40DD-A510-97251978BCD7}" presName="compositeNode" presStyleCnt="0">
        <dgm:presLayoutVars>
          <dgm:bulletEnabled val="1"/>
        </dgm:presLayoutVars>
      </dgm:prSet>
      <dgm:spPr/>
    </dgm:pt>
    <dgm:pt modelId="{C0989D5D-342D-445B-B20E-D9146C6B32A2}" type="pres">
      <dgm:prSet presAssocID="{CB058DF6-F6AA-40DD-A510-97251978BCD7}" presName="bgRect" presStyleLbl="node1" presStyleIdx="1" presStyleCnt="3"/>
      <dgm:spPr/>
    </dgm:pt>
    <dgm:pt modelId="{590724DC-5A46-4B3F-9533-FCE9061B4877}" type="pres">
      <dgm:prSet presAssocID="{CB058DF6-F6AA-40DD-A510-97251978BCD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3CB5849-B84A-40A0-9266-4C761E0CEF90}" type="pres">
      <dgm:prSet presAssocID="{CB058DF6-F6AA-40DD-A510-97251978BCD7}" presName="childNode" presStyleLbl="node1" presStyleIdx="1" presStyleCnt="3">
        <dgm:presLayoutVars>
          <dgm:bulletEnabled val="1"/>
        </dgm:presLayoutVars>
      </dgm:prSet>
      <dgm:spPr/>
    </dgm:pt>
    <dgm:pt modelId="{99C2FED8-3368-4EB4-B30D-64D360003245}" type="pres">
      <dgm:prSet presAssocID="{AF510CBE-E978-458C-B475-87474AD280F8}" presName="hSp" presStyleCnt="0"/>
      <dgm:spPr/>
    </dgm:pt>
    <dgm:pt modelId="{DDB24480-0A0D-4DA5-89B8-23A2C8768347}" type="pres">
      <dgm:prSet presAssocID="{AF510CBE-E978-458C-B475-87474AD280F8}" presName="vProcSp" presStyleCnt="0"/>
      <dgm:spPr/>
    </dgm:pt>
    <dgm:pt modelId="{8F753C78-D4A8-4755-A6ED-BE882E58B017}" type="pres">
      <dgm:prSet presAssocID="{AF510CBE-E978-458C-B475-87474AD280F8}" presName="vSp1" presStyleCnt="0"/>
      <dgm:spPr/>
    </dgm:pt>
    <dgm:pt modelId="{D8EB2DFA-FB66-4801-B3C7-7A3AC948C83E}" type="pres">
      <dgm:prSet presAssocID="{AF510CBE-E978-458C-B475-87474AD280F8}" presName="simulatedConn" presStyleLbl="solidFgAcc1" presStyleIdx="1" presStyleCnt="2" custAng="9289799" custFlipVert="0" custFlipHor="0" custScaleX="23902" custScaleY="23122" custLinFactX="-705317" custLinFactY="129075" custLinFactNeighborX="-800000" custLinFactNeighborY="200000"/>
      <dgm:spPr/>
    </dgm:pt>
    <dgm:pt modelId="{1CF731BC-6F01-466C-833E-0186BC708770}" type="pres">
      <dgm:prSet presAssocID="{AF510CBE-E978-458C-B475-87474AD280F8}" presName="vSp2" presStyleCnt="0"/>
      <dgm:spPr/>
    </dgm:pt>
    <dgm:pt modelId="{BEFA5D4E-8310-441D-8B1B-6F332E7964D0}" type="pres">
      <dgm:prSet presAssocID="{AF510CBE-E978-458C-B475-87474AD280F8}" presName="sibTrans" presStyleCnt="0"/>
      <dgm:spPr/>
    </dgm:pt>
    <dgm:pt modelId="{DE657806-1BA4-495D-AE18-7BFEE42A3113}" type="pres">
      <dgm:prSet presAssocID="{854DA66D-4FCD-4FC3-ABF9-162EC315781A}" presName="compositeNode" presStyleCnt="0">
        <dgm:presLayoutVars>
          <dgm:bulletEnabled val="1"/>
        </dgm:presLayoutVars>
      </dgm:prSet>
      <dgm:spPr/>
    </dgm:pt>
    <dgm:pt modelId="{ECEEE747-9FC7-4B3D-9F5B-33702D762674}" type="pres">
      <dgm:prSet presAssocID="{854DA66D-4FCD-4FC3-ABF9-162EC315781A}" presName="bgRect" presStyleLbl="node1" presStyleIdx="2" presStyleCnt="3"/>
      <dgm:spPr/>
    </dgm:pt>
    <dgm:pt modelId="{FAA49727-F17B-48C1-A8BD-58D7F1E54822}" type="pres">
      <dgm:prSet presAssocID="{854DA66D-4FCD-4FC3-ABF9-162EC315781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11F31D2-CE91-4244-9335-1BB85EF89FBF}" type="pres">
      <dgm:prSet presAssocID="{854DA66D-4FCD-4FC3-ABF9-162EC315781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C35285F-8A66-40F1-9E5E-A5476F5F42C5}" srcId="{B5526702-0352-4F74-B52A-FC4AD474FEEA}" destId="{CB058DF6-F6AA-40DD-A510-97251978BCD7}" srcOrd="1" destOrd="0" parTransId="{CD14B4CC-ED58-4895-BDA0-A6EE512A8746}" sibTransId="{AF510CBE-E978-458C-B475-87474AD280F8}"/>
    <dgm:cxn modelId="{7815DAA4-980B-4A87-B4D5-7006AC0B743B}" type="presOf" srcId="{CB058DF6-F6AA-40DD-A510-97251978BCD7}" destId="{C0989D5D-342D-445B-B20E-D9146C6B32A2}" srcOrd="0" destOrd="0" presId="urn:microsoft.com/office/officeart/2005/8/layout/hProcess7"/>
    <dgm:cxn modelId="{EB6C2102-070C-4DC2-8ACF-26D7795FE48C}" srcId="{B5526702-0352-4F74-B52A-FC4AD474FEEA}" destId="{854DA66D-4FCD-4FC3-ABF9-162EC315781A}" srcOrd="2" destOrd="0" parTransId="{0CDADAA4-6735-4CCF-931B-3F9074B92C92}" sibTransId="{DEF11CD9-95D9-473A-AAA4-69C25795ABCD}"/>
    <dgm:cxn modelId="{100F4DE9-89ED-4F04-B885-73B9A4D24E4A}" type="presOf" srcId="{EB3DA1F5-0B9C-4C6A-8765-B69AA3423895}" destId="{EADD5AD6-7016-48D3-B865-FEE2A772B0AA}" srcOrd="0" destOrd="0" presId="urn:microsoft.com/office/officeart/2005/8/layout/hProcess7"/>
    <dgm:cxn modelId="{2F68F021-BAF9-4790-9AFD-107B404B9CFD}" type="presOf" srcId="{B5526702-0352-4F74-B52A-FC4AD474FEEA}" destId="{B9A2DAB8-66D5-4CF3-8948-EDA3E0CC5B20}" srcOrd="0" destOrd="0" presId="urn:microsoft.com/office/officeart/2005/8/layout/hProcess7"/>
    <dgm:cxn modelId="{FAC1B4FD-0E0A-4EE9-9DB0-73930EF6604B}" type="presOf" srcId="{610A3F5C-80E4-4271-A5E8-E629D416DBDB}" destId="{23BCF6DA-E283-41A9-B424-2EB8353EBF70}" srcOrd="1" destOrd="0" presId="urn:microsoft.com/office/officeart/2005/8/layout/hProcess7"/>
    <dgm:cxn modelId="{136C56BC-49F9-48BB-89D5-6692CCCBE92A}" type="presOf" srcId="{F3EDFA63-45E3-4163-9D4D-00A5C3211491}" destId="{93CB5849-B84A-40A0-9266-4C761E0CEF90}" srcOrd="0" destOrd="0" presId="urn:microsoft.com/office/officeart/2005/8/layout/hProcess7"/>
    <dgm:cxn modelId="{245C5BC6-CB1F-46AF-9ADD-8281187F3604}" type="presOf" srcId="{CB058DF6-F6AA-40DD-A510-97251978BCD7}" destId="{590724DC-5A46-4B3F-9533-FCE9061B4877}" srcOrd="1" destOrd="0" presId="urn:microsoft.com/office/officeart/2005/8/layout/hProcess7"/>
    <dgm:cxn modelId="{37C9B3AE-F57E-49B6-BC74-BA894D505D67}" srcId="{854DA66D-4FCD-4FC3-ABF9-162EC315781A}" destId="{57DBAE23-6C3D-4195-BA76-638EB7E9D82B}" srcOrd="0" destOrd="0" parTransId="{DC22116B-59C9-4BD6-8479-77B2BBF9BD27}" sibTransId="{49805BE8-B5D4-4458-A91A-EF601C107255}"/>
    <dgm:cxn modelId="{C2E15D3C-F7BA-49CC-B8CD-B695A91DB022}" type="presOf" srcId="{854DA66D-4FCD-4FC3-ABF9-162EC315781A}" destId="{FAA49727-F17B-48C1-A8BD-58D7F1E54822}" srcOrd="1" destOrd="0" presId="urn:microsoft.com/office/officeart/2005/8/layout/hProcess7"/>
    <dgm:cxn modelId="{EA59B1AC-57AB-4AC4-BE89-1A3A307149D4}" type="presOf" srcId="{610A3F5C-80E4-4271-A5E8-E629D416DBDB}" destId="{7583CA42-93AD-4EBD-A3F8-FB604FBCCCC7}" srcOrd="0" destOrd="0" presId="urn:microsoft.com/office/officeart/2005/8/layout/hProcess7"/>
    <dgm:cxn modelId="{04B5B477-5DA5-4716-9F3C-83C20268BBEB}" srcId="{610A3F5C-80E4-4271-A5E8-E629D416DBDB}" destId="{EB3DA1F5-0B9C-4C6A-8765-B69AA3423895}" srcOrd="0" destOrd="0" parTransId="{7C1D2DB9-DA38-4830-89AF-0F48F218B63A}" sibTransId="{0EDBCDF0-0EC6-43FE-A323-742D1445E50C}"/>
    <dgm:cxn modelId="{8ED54F95-B8BB-4FF9-AC66-9618580E14A3}" srcId="{CB058DF6-F6AA-40DD-A510-97251978BCD7}" destId="{F3EDFA63-45E3-4163-9D4D-00A5C3211491}" srcOrd="0" destOrd="0" parTransId="{8617503C-B855-48D9-BF5C-19F19C0DE038}" sibTransId="{F28C614B-9B7B-472E-9FCA-06F35CDA5144}"/>
    <dgm:cxn modelId="{9565D5DD-AEBF-473D-9635-39027B0493E0}" srcId="{B5526702-0352-4F74-B52A-FC4AD474FEEA}" destId="{610A3F5C-80E4-4271-A5E8-E629D416DBDB}" srcOrd="0" destOrd="0" parTransId="{E13B2B3B-EE89-4CA5-8DB7-31B78E8BD1BF}" sibTransId="{45D75AE3-30E9-4A4F-9A40-D7501A8877EB}"/>
    <dgm:cxn modelId="{9E5E4F6E-BC6A-4D73-92A2-37E0DE62C326}" type="presOf" srcId="{57DBAE23-6C3D-4195-BA76-638EB7E9D82B}" destId="{E11F31D2-CE91-4244-9335-1BB85EF89FBF}" srcOrd="0" destOrd="0" presId="urn:microsoft.com/office/officeart/2005/8/layout/hProcess7"/>
    <dgm:cxn modelId="{19335BBE-0691-4FBC-9C99-84D811E3E573}" type="presOf" srcId="{854DA66D-4FCD-4FC3-ABF9-162EC315781A}" destId="{ECEEE747-9FC7-4B3D-9F5B-33702D762674}" srcOrd="0" destOrd="0" presId="urn:microsoft.com/office/officeart/2005/8/layout/hProcess7"/>
    <dgm:cxn modelId="{8B3DF7E7-5889-46CB-BB25-49188F8EBA6C}" type="presParOf" srcId="{B9A2DAB8-66D5-4CF3-8948-EDA3E0CC5B20}" destId="{BDBC5483-F5CF-446F-9E1F-9FA7DCF6A5D8}" srcOrd="0" destOrd="0" presId="urn:microsoft.com/office/officeart/2005/8/layout/hProcess7"/>
    <dgm:cxn modelId="{B31BD6B5-7DBB-42B5-9A2A-CBC3F5521A11}" type="presParOf" srcId="{BDBC5483-F5CF-446F-9E1F-9FA7DCF6A5D8}" destId="{7583CA42-93AD-4EBD-A3F8-FB604FBCCCC7}" srcOrd="0" destOrd="0" presId="urn:microsoft.com/office/officeart/2005/8/layout/hProcess7"/>
    <dgm:cxn modelId="{73AD876C-9EE4-4BEF-ABBD-2B9CD2556C01}" type="presParOf" srcId="{BDBC5483-F5CF-446F-9E1F-9FA7DCF6A5D8}" destId="{23BCF6DA-E283-41A9-B424-2EB8353EBF70}" srcOrd="1" destOrd="0" presId="urn:microsoft.com/office/officeart/2005/8/layout/hProcess7"/>
    <dgm:cxn modelId="{E338A933-796C-420F-98AA-84C31BD780A1}" type="presParOf" srcId="{BDBC5483-F5CF-446F-9E1F-9FA7DCF6A5D8}" destId="{EADD5AD6-7016-48D3-B865-FEE2A772B0AA}" srcOrd="2" destOrd="0" presId="urn:microsoft.com/office/officeart/2005/8/layout/hProcess7"/>
    <dgm:cxn modelId="{FE098E15-7DF0-4B75-8DA4-695A0ADB6E97}" type="presParOf" srcId="{B9A2DAB8-66D5-4CF3-8948-EDA3E0CC5B20}" destId="{404F9A6D-49C5-410D-ACEB-F461DAD74078}" srcOrd="1" destOrd="0" presId="urn:microsoft.com/office/officeart/2005/8/layout/hProcess7"/>
    <dgm:cxn modelId="{6F073D36-CC63-4C81-874A-74E6BA680664}" type="presParOf" srcId="{B9A2DAB8-66D5-4CF3-8948-EDA3E0CC5B20}" destId="{F5D023A3-191D-4476-81C1-7398CD37EB4C}" srcOrd="2" destOrd="0" presId="urn:microsoft.com/office/officeart/2005/8/layout/hProcess7"/>
    <dgm:cxn modelId="{7D6932B3-9322-4587-A56E-AF8E1D705ECC}" type="presParOf" srcId="{F5D023A3-191D-4476-81C1-7398CD37EB4C}" destId="{61B0173E-8108-420C-A9CE-04BEAA080BD3}" srcOrd="0" destOrd="0" presId="urn:microsoft.com/office/officeart/2005/8/layout/hProcess7"/>
    <dgm:cxn modelId="{D900EE4B-94B1-41F2-97FA-9A86FFA05686}" type="presParOf" srcId="{F5D023A3-191D-4476-81C1-7398CD37EB4C}" destId="{9C46FB31-0F79-4455-A173-EF103D045EB6}" srcOrd="1" destOrd="0" presId="urn:microsoft.com/office/officeart/2005/8/layout/hProcess7"/>
    <dgm:cxn modelId="{A22C0042-A51E-439E-97F7-F166CC3D959C}" type="presParOf" srcId="{F5D023A3-191D-4476-81C1-7398CD37EB4C}" destId="{1D424286-7ACA-405C-9105-979981FCDFBB}" srcOrd="2" destOrd="0" presId="urn:microsoft.com/office/officeart/2005/8/layout/hProcess7"/>
    <dgm:cxn modelId="{415EDF57-F6CA-47C9-9E3D-B3FDF520216E}" type="presParOf" srcId="{B9A2DAB8-66D5-4CF3-8948-EDA3E0CC5B20}" destId="{AF72FCF5-1324-430C-BE0E-5ED7FEB2E98C}" srcOrd="3" destOrd="0" presId="urn:microsoft.com/office/officeart/2005/8/layout/hProcess7"/>
    <dgm:cxn modelId="{DA1B2443-D685-4816-8E23-C7343D40CE91}" type="presParOf" srcId="{B9A2DAB8-66D5-4CF3-8948-EDA3E0CC5B20}" destId="{0A9D6506-1BE8-4A81-975C-76DCA410EC51}" srcOrd="4" destOrd="0" presId="urn:microsoft.com/office/officeart/2005/8/layout/hProcess7"/>
    <dgm:cxn modelId="{19DB7428-3106-4A54-B4F3-D7B5884B0C40}" type="presParOf" srcId="{0A9D6506-1BE8-4A81-975C-76DCA410EC51}" destId="{C0989D5D-342D-445B-B20E-D9146C6B32A2}" srcOrd="0" destOrd="0" presId="urn:microsoft.com/office/officeart/2005/8/layout/hProcess7"/>
    <dgm:cxn modelId="{5EB152B0-2A56-42F3-A601-6CF18C331ED5}" type="presParOf" srcId="{0A9D6506-1BE8-4A81-975C-76DCA410EC51}" destId="{590724DC-5A46-4B3F-9533-FCE9061B4877}" srcOrd="1" destOrd="0" presId="urn:microsoft.com/office/officeart/2005/8/layout/hProcess7"/>
    <dgm:cxn modelId="{4D40519C-F2F1-4A66-BA2F-513574331B21}" type="presParOf" srcId="{0A9D6506-1BE8-4A81-975C-76DCA410EC51}" destId="{93CB5849-B84A-40A0-9266-4C761E0CEF90}" srcOrd="2" destOrd="0" presId="urn:microsoft.com/office/officeart/2005/8/layout/hProcess7"/>
    <dgm:cxn modelId="{44BA82D0-B5A8-4813-BC48-A2FF4AB7C4DA}" type="presParOf" srcId="{B9A2DAB8-66D5-4CF3-8948-EDA3E0CC5B20}" destId="{99C2FED8-3368-4EB4-B30D-64D360003245}" srcOrd="5" destOrd="0" presId="urn:microsoft.com/office/officeart/2005/8/layout/hProcess7"/>
    <dgm:cxn modelId="{DE386192-731A-4003-9141-F5E03FB8A87E}" type="presParOf" srcId="{B9A2DAB8-66D5-4CF3-8948-EDA3E0CC5B20}" destId="{DDB24480-0A0D-4DA5-89B8-23A2C8768347}" srcOrd="6" destOrd="0" presId="urn:microsoft.com/office/officeart/2005/8/layout/hProcess7"/>
    <dgm:cxn modelId="{3BB55CD5-1DFD-4554-94FF-6874ADB8BC4F}" type="presParOf" srcId="{DDB24480-0A0D-4DA5-89B8-23A2C8768347}" destId="{8F753C78-D4A8-4755-A6ED-BE882E58B017}" srcOrd="0" destOrd="0" presId="urn:microsoft.com/office/officeart/2005/8/layout/hProcess7"/>
    <dgm:cxn modelId="{C94AD678-8C9B-4098-A0F2-F31E0A7CFEFC}" type="presParOf" srcId="{DDB24480-0A0D-4DA5-89B8-23A2C8768347}" destId="{D8EB2DFA-FB66-4801-B3C7-7A3AC948C83E}" srcOrd="1" destOrd="0" presId="urn:microsoft.com/office/officeart/2005/8/layout/hProcess7"/>
    <dgm:cxn modelId="{3D1819A0-8367-41D0-BEDA-442A2506F9B8}" type="presParOf" srcId="{DDB24480-0A0D-4DA5-89B8-23A2C8768347}" destId="{1CF731BC-6F01-466C-833E-0186BC708770}" srcOrd="2" destOrd="0" presId="urn:microsoft.com/office/officeart/2005/8/layout/hProcess7"/>
    <dgm:cxn modelId="{BDCF2197-2191-4C57-AC44-26DCBAFF8C56}" type="presParOf" srcId="{B9A2DAB8-66D5-4CF3-8948-EDA3E0CC5B20}" destId="{BEFA5D4E-8310-441D-8B1B-6F332E7964D0}" srcOrd="7" destOrd="0" presId="urn:microsoft.com/office/officeart/2005/8/layout/hProcess7"/>
    <dgm:cxn modelId="{7B9775E9-217F-4519-AB3B-3D1103B2C40C}" type="presParOf" srcId="{B9A2DAB8-66D5-4CF3-8948-EDA3E0CC5B20}" destId="{DE657806-1BA4-495D-AE18-7BFEE42A3113}" srcOrd="8" destOrd="0" presId="urn:microsoft.com/office/officeart/2005/8/layout/hProcess7"/>
    <dgm:cxn modelId="{21BBB3CA-7CD8-460F-A204-33CE061CA287}" type="presParOf" srcId="{DE657806-1BA4-495D-AE18-7BFEE42A3113}" destId="{ECEEE747-9FC7-4B3D-9F5B-33702D762674}" srcOrd="0" destOrd="0" presId="urn:microsoft.com/office/officeart/2005/8/layout/hProcess7"/>
    <dgm:cxn modelId="{61879B3B-3F25-4AB7-BE5F-362D114A4D86}" type="presParOf" srcId="{DE657806-1BA4-495D-AE18-7BFEE42A3113}" destId="{FAA49727-F17B-48C1-A8BD-58D7F1E54822}" srcOrd="1" destOrd="0" presId="urn:microsoft.com/office/officeart/2005/8/layout/hProcess7"/>
    <dgm:cxn modelId="{D4ECA254-208C-48D5-BB03-01CDD3B97777}" type="presParOf" srcId="{DE657806-1BA4-495D-AE18-7BFEE42A3113}" destId="{E11F31D2-CE91-4244-9335-1BB85EF89FBF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0F40A6-AE40-4E1D-AE41-457F7D0B10F7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196916-E88A-4107-9E29-987B6FFD26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572560" cy="3643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 стихов пленительная сладость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пройдет веков завистливую даль</a:t>
            </a:r>
            <a:r>
              <a:rPr lang="ru-RU" sz="3200" dirty="0" smtClean="0"/>
              <a:t>…»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43380"/>
            <a:ext cx="8458200" cy="10001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				А.С.Пушкин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завязка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событие</a:t>
            </a:r>
            <a:r>
              <a:rPr lang="ru-RU" dirty="0" smtClean="0"/>
              <a:t>, с которого начинается действие в художественном произведении, влекущее за собой все последующие существенные события в нем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структурный </a:t>
            </a:r>
            <a:r>
              <a:rPr lang="ru-RU" dirty="0" smtClean="0"/>
              <a:t>элемент сюжета: система событий, вытекающих из завязки.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Кульминация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момент </a:t>
            </a:r>
            <a:r>
              <a:rPr lang="ru-RU" dirty="0" smtClean="0"/>
              <a:t>наивысшего в развитии действия художественного произведения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развязка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положение </a:t>
            </a:r>
            <a:r>
              <a:rPr lang="ru-RU" dirty="0" smtClean="0"/>
              <a:t>действующих лиц, которое сложилось в произведении в результате развития изображенных в нем событий, - заключительная сцена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8" grpId="2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Святки – самый веселый крестьянский праздник</a:t>
            </a:r>
            <a:endParaRPr lang="ru-RU" dirty="0"/>
          </a:p>
        </p:txBody>
      </p:sp>
      <p:pic>
        <p:nvPicPr>
          <p:cNvPr id="6147" name="Picture 3" descr="C:\Users\Директор\Desktop\свя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8580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Святки – самый веселый крестьянский праздник</a:t>
            </a:r>
            <a:endParaRPr lang="ru-RU" dirty="0"/>
          </a:p>
        </p:txBody>
      </p:sp>
      <p:pic>
        <p:nvPicPr>
          <p:cNvPr id="7170" name="Picture 2" descr="C:\Users\Директор\Desktop\гад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928958" cy="2000264"/>
          </a:xfrm>
          <a:prstGeom prst="rect">
            <a:avLst/>
          </a:prstGeom>
          <a:noFill/>
        </p:spPr>
      </p:pic>
      <p:pic>
        <p:nvPicPr>
          <p:cNvPr id="7171" name="Picture 3" descr="C:\Users\Директор\Desktop\колядк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5127632" cy="2522312"/>
          </a:xfrm>
          <a:prstGeom prst="rect">
            <a:avLst/>
          </a:prstGeom>
          <a:noFill/>
        </p:spPr>
      </p:pic>
      <p:pic>
        <p:nvPicPr>
          <p:cNvPr id="7172" name="Picture 4" descr="C:\Users\Директор\Desktop\коляд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143380"/>
            <a:ext cx="5143536" cy="2324712"/>
          </a:xfrm>
          <a:prstGeom prst="rect">
            <a:avLst/>
          </a:prstGeom>
          <a:noFill/>
        </p:spPr>
      </p:pic>
      <p:pic>
        <p:nvPicPr>
          <p:cNvPr id="7173" name="Picture 5" descr="C:\Users\Директор\Desktop\рождеств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3084692" cy="226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Образы, </a:t>
            </a:r>
            <a:r>
              <a:rPr lang="ru-RU" dirty="0" err="1" smtClean="0"/>
              <a:t>СИМВОЛы</a:t>
            </a:r>
            <a:r>
              <a:rPr lang="ru-RU" dirty="0" smtClean="0"/>
              <a:t> и мотивы баллады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Традиция</a:t>
            </a:r>
          </a:p>
          <a:p>
            <a:r>
              <a:rPr lang="ru-RU" dirty="0" smtClean="0"/>
              <a:t>Дорога – из сумерек в тьму</a:t>
            </a:r>
          </a:p>
          <a:p>
            <a:r>
              <a:rPr lang="ru-RU" dirty="0" smtClean="0"/>
              <a:t>Птицы</a:t>
            </a:r>
          </a:p>
          <a:p>
            <a:r>
              <a:rPr lang="ru-RU" dirty="0" smtClean="0"/>
              <a:t>Свет </a:t>
            </a:r>
          </a:p>
          <a:p>
            <a:r>
              <a:rPr lang="ru-RU" dirty="0" smtClean="0"/>
              <a:t>Цвет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Новаторство</a:t>
            </a:r>
          </a:p>
          <a:p>
            <a:r>
              <a:rPr lang="ru-RU" dirty="0" smtClean="0"/>
              <a:t>Дорога – через сумерки – к свету</a:t>
            </a:r>
          </a:p>
          <a:p>
            <a:r>
              <a:rPr lang="ru-RU" dirty="0" smtClean="0"/>
              <a:t>Птицы: ворон, голубь, петух – все плохое – во сне</a:t>
            </a:r>
          </a:p>
          <a:p>
            <a:r>
              <a:rPr lang="ru-RU" dirty="0" smtClean="0"/>
              <a:t>Свет – огонек веры в Бога</a:t>
            </a:r>
          </a:p>
          <a:p>
            <a:r>
              <a:rPr lang="ru-RU" dirty="0" smtClean="0"/>
              <a:t>Цвет – несет эмоции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в балладе «Светлана»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7929622" cy="4714909"/>
        </p:xfrm>
        <a:graphic>
          <a:graphicData uri="http://schemas.openxmlformats.org/drawingml/2006/table">
            <a:tbl>
              <a:tblPr/>
              <a:tblGrid>
                <a:gridCol w="2035984"/>
                <a:gridCol w="1964546"/>
                <a:gridCol w="1964546"/>
                <a:gridCol w="1964546"/>
              </a:tblGrid>
              <a:tr h="479800"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цвет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значение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доводы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100" b="1" dirty="0"/>
                        <a:t>местоположение</a:t>
                      </a:r>
                      <a:endParaRPr lang="ru-RU" sz="1100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54">
                <a:tc>
                  <a:txBody>
                    <a:bodyPr/>
                    <a:lstStyle/>
                    <a:p>
                      <a:pPr rtl="0"/>
                      <a:r>
                        <a:rPr lang="ru-RU" sz="1200" b="1" i="1" dirty="0"/>
                        <a:t>белый</a:t>
                      </a:r>
                      <a:endParaRPr lang="ru-RU" sz="1200" b="1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печаль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снег, вьюга, поля зимние, лунный туманный свет, бледность героини, белая </a:t>
                      </a:r>
                      <a:r>
                        <a:rPr lang="ru-RU" sz="1200" b="1" dirty="0" err="1"/>
                        <a:t>запона</a:t>
                      </a:r>
                      <a:endParaRPr lang="ru-RU" sz="1200" b="1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сон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793">
                <a:tc>
                  <a:txBody>
                    <a:bodyPr/>
                    <a:lstStyle/>
                    <a:p>
                      <a:pPr rtl="0"/>
                      <a:r>
                        <a:rPr lang="ru-RU" sz="1200" b="1" i="1" dirty="0"/>
                        <a:t>белый</a:t>
                      </a:r>
                      <a:endParaRPr lang="ru-RU" sz="1200" b="1" dirty="0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чистота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белая скатерть, белый голубь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И наяву (до сна) и во сне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793">
                <a:tc>
                  <a:txBody>
                    <a:bodyPr/>
                    <a:lstStyle/>
                    <a:p>
                      <a:pPr rtl="0"/>
                      <a:r>
                        <a:rPr lang="ru-RU" sz="1200" b="1" i="1"/>
                        <a:t>чёрный</a:t>
                      </a:r>
                      <a:endParaRPr lang="ru-RU" sz="1200" b="1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печаль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чёрная даль, чёрный ворон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сон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1769">
                <a:tc>
                  <a:txBody>
                    <a:bodyPr/>
                    <a:lstStyle/>
                    <a:p>
                      <a:pPr rtl="0"/>
                      <a:r>
                        <a:rPr lang="ru-RU" sz="1200" b="1" i="1"/>
                        <a:t>алый</a:t>
                      </a:r>
                      <a:endParaRPr lang="ru-RU" sz="1200" b="1"/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теплота, забота, нежность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/>
                        <a:t>"пар алеет топкий" (на рассвете); сладостные уста любимого 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/>
                        <a:t>пробуждение Светланы</a:t>
                      </a:r>
                    </a:p>
                  </a:txBody>
                  <a:tcPr marL="40432" marR="40432" marT="40432" marB="40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443840"/>
            <a:ext cx="5786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Улыбнись, моя краса,</a:t>
            </a:r>
            <a:br>
              <a:rPr lang="ru-RU" sz="2000" dirty="0" smtClean="0"/>
            </a:br>
            <a:r>
              <a:rPr lang="ru-RU" sz="2000" dirty="0" smtClean="0"/>
              <a:t>На мою балладу;</a:t>
            </a:r>
            <a:br>
              <a:rPr lang="ru-RU" sz="2000" dirty="0" smtClean="0"/>
            </a:br>
            <a:r>
              <a:rPr lang="ru-RU" sz="2000" dirty="0" smtClean="0"/>
              <a:t>В ней большие чудеса,</a:t>
            </a:r>
            <a:br>
              <a:rPr lang="ru-RU" sz="2000" dirty="0" smtClean="0"/>
            </a:br>
            <a:r>
              <a:rPr lang="ru-RU" sz="2000" dirty="0" smtClean="0"/>
              <a:t>Очень мало складу.</a:t>
            </a:r>
            <a:br>
              <a:rPr lang="ru-RU" sz="2000" dirty="0" smtClean="0"/>
            </a:br>
            <a:r>
              <a:rPr lang="ru-RU" sz="2000" dirty="0" smtClean="0"/>
              <a:t>Взором счастливым твоим,</a:t>
            </a:r>
            <a:br>
              <a:rPr lang="ru-RU" sz="2000" dirty="0" smtClean="0"/>
            </a:br>
            <a:r>
              <a:rPr lang="ru-RU" sz="2000" dirty="0" smtClean="0"/>
              <a:t>Не хочу и славы;</a:t>
            </a:r>
            <a:br>
              <a:rPr lang="ru-RU" sz="2000" dirty="0" smtClean="0"/>
            </a:br>
            <a:r>
              <a:rPr lang="ru-RU" sz="2000" dirty="0" smtClean="0"/>
              <a:t>Слава - нас учили - дым;</a:t>
            </a:r>
            <a:br>
              <a:rPr lang="ru-RU" sz="2000" dirty="0" smtClean="0"/>
            </a:br>
            <a:r>
              <a:rPr lang="ru-RU" sz="2000" dirty="0" smtClean="0"/>
              <a:t>Свет - судья лукавый.</a:t>
            </a:r>
            <a:br>
              <a:rPr lang="ru-RU" sz="2000" dirty="0" smtClean="0"/>
            </a:br>
            <a:r>
              <a:rPr lang="ru-RU" sz="2000" dirty="0" smtClean="0"/>
              <a:t>Вот баллады толк моей:</a:t>
            </a:r>
            <a:br>
              <a:rPr lang="ru-RU" sz="2000" dirty="0" smtClean="0"/>
            </a:br>
            <a:r>
              <a:rPr lang="ru-RU" sz="2000" dirty="0" smtClean="0"/>
              <a:t>"Лучший друг нам в жизни сей</a:t>
            </a:r>
            <a:br>
              <a:rPr lang="ru-RU" sz="2000" dirty="0" smtClean="0"/>
            </a:br>
            <a:r>
              <a:rPr lang="ru-RU" sz="2000" dirty="0" smtClean="0"/>
              <a:t>Вера в провиденье.</a:t>
            </a:r>
            <a:br>
              <a:rPr lang="ru-RU" sz="2000" dirty="0" smtClean="0"/>
            </a:br>
            <a:r>
              <a:rPr lang="ru-RU" sz="2000" dirty="0" smtClean="0"/>
              <a:t>Благ зиждителя закон:</a:t>
            </a:r>
            <a:br>
              <a:rPr lang="ru-RU" sz="2000" dirty="0" smtClean="0"/>
            </a:br>
            <a:r>
              <a:rPr lang="ru-RU" sz="2000" dirty="0" smtClean="0"/>
              <a:t>Здесь несчастье - лживый сон;</a:t>
            </a:r>
            <a:br>
              <a:rPr lang="ru-RU" sz="2000" dirty="0" smtClean="0"/>
            </a:br>
            <a:r>
              <a:rPr lang="ru-RU" sz="2000" dirty="0" smtClean="0"/>
              <a:t>Счастье - пробужденье".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</a:t>
            </a:r>
            <a:r>
              <a:rPr lang="ru-RU" dirty="0" smtClean="0"/>
              <a:t>АСИЛИЙ </a:t>
            </a:r>
            <a:r>
              <a:rPr lang="ru-RU" sz="4000" dirty="0" smtClean="0"/>
              <a:t>А</a:t>
            </a:r>
            <a:r>
              <a:rPr lang="ru-RU" dirty="0" smtClean="0"/>
              <a:t>НДРЕЕВИЧ </a:t>
            </a:r>
            <a:r>
              <a:rPr lang="ru-RU" sz="4000" dirty="0" smtClean="0"/>
              <a:t>Ж</a:t>
            </a:r>
            <a:r>
              <a:rPr lang="ru-RU" dirty="0" smtClean="0"/>
              <a:t>УКОВСКИЙ</a:t>
            </a:r>
            <a:endParaRPr lang="ru-RU" dirty="0"/>
          </a:p>
        </p:txBody>
      </p:sp>
      <p:pic>
        <p:nvPicPr>
          <p:cNvPr id="1026" name="Picture 2" descr="C:\Users\Директор\Desktop\портрет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54163"/>
            <a:ext cx="414340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«</a:t>
            </a:r>
            <a:r>
              <a:rPr lang="ru-RU" sz="3200" dirty="0" smtClean="0"/>
              <a:t>Жуковский – это литературный Колумб России, открывший ей Америку романтизма в поэзии</a:t>
            </a:r>
            <a:r>
              <a:rPr lang="ru-RU" sz="3200" dirty="0" smtClean="0"/>
              <a:t>..», - В.Г.Белинский</a:t>
            </a:r>
            <a:endParaRPr lang="ru-RU" sz="3200" dirty="0"/>
          </a:p>
        </p:txBody>
      </p:sp>
      <p:pic>
        <p:nvPicPr>
          <p:cNvPr id="31746" name="Picture 2" descr="C:\Users\Директор\Desktop\belins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37726"/>
            <a:ext cx="3286148" cy="36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786346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учительное переживание разлада с действительностью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Бегство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от реальности (уход в природу, в экзотические страны, в иное время и пространство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Двоемирие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– противопоставление реального и воображаемого идеального мира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Вера во всемогущество духа человека, его индивидуальность, стремление личности в свободе</a:t>
            </a:r>
          </a:p>
          <a:p>
            <a:endParaRPr lang="ru-RU" sz="67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9718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Небольшое </a:t>
            </a:r>
          </a:p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тихотворное</a:t>
            </a:r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роизведение</a:t>
            </a:r>
          </a:p>
          <a:p>
            <a:pPr>
              <a:buNone/>
            </a:pPr>
            <a:r>
              <a:rPr lang="ru-RU" dirty="0" smtClean="0"/>
              <a:t>исторического,</a:t>
            </a:r>
          </a:p>
          <a:p>
            <a:pPr>
              <a:buNone/>
            </a:pPr>
            <a:r>
              <a:rPr lang="ru-RU" dirty="0" smtClean="0"/>
              <a:t>мифического или</a:t>
            </a:r>
          </a:p>
          <a:p>
            <a:pPr>
              <a:buNone/>
            </a:pPr>
            <a:r>
              <a:rPr lang="ru-RU" dirty="0" smtClean="0"/>
              <a:t>героического содержания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Директор\Desktop\илл ба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852513" cy="385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БАЛЛАДЫ В.А.ЖУКОВСКОГО</a:t>
            </a:r>
            <a:endParaRPr lang="ru-RU" dirty="0"/>
          </a:p>
        </p:txBody>
      </p:sp>
      <p:pic>
        <p:nvPicPr>
          <p:cNvPr id="3074" name="Picture 2" descr="C:\Users\Директор\Desktop\куб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649314" cy="4286280"/>
          </a:xfrm>
          <a:prstGeom prst="rect">
            <a:avLst/>
          </a:prstGeom>
          <a:noFill/>
        </p:spPr>
      </p:pic>
      <p:pic>
        <p:nvPicPr>
          <p:cNvPr id="3075" name="Picture 3" descr="C:\Users\Директор\Desktop\лесной ца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7147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БАЛЛАДА «СВЕТЛАНА»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Это вольный перевод  баллады немецкого поэта Г.А.Бюргера «</a:t>
            </a:r>
            <a:r>
              <a:rPr lang="ru-RU" dirty="0" err="1" smtClean="0"/>
              <a:t>Ленора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Директор\Desktop\ветла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382"/>
            <a:ext cx="3557585" cy="409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БАЛЛАДА «СВЕТЛАНА»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Александра Андреевна</a:t>
            </a:r>
          </a:p>
          <a:p>
            <a:pPr>
              <a:buNone/>
            </a:pPr>
            <a:r>
              <a:rPr lang="ru-RU" dirty="0" err="1" smtClean="0"/>
              <a:t>Воейкова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Директор\Desktop\воейк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069" y="1600200"/>
            <a:ext cx="376446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ЖАНРА БАЛЛАДЫ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фабульной основы, сюжета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Напряженный драматический, таинственный или фантастический сюжет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Символический характер пространства и времени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Непредвиденное вмешательство сверхъестественных, роковых сил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Нередко присутствие фольклорного начала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Моралистический итог</a:t>
            </a:r>
          </a:p>
          <a:p>
            <a:pPr marL="514350" indent="-51435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Экспозиция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вступительная</a:t>
            </a:r>
            <a:r>
              <a:rPr lang="ru-RU" dirty="0" smtClean="0"/>
              <a:t>, исходная часть сюжета, - изображение в произведении среды и обстановки, где складывались и развивались черты характера действующих лиц.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255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«Его стихов пленительная сладость пройдет веков завистливую даль…»</vt:lpstr>
      <vt:lpstr>ВАСИЛИЙ АНДРЕЕВИЧ ЖУКОВСКИЙ</vt:lpstr>
      <vt:lpstr>РОМАНТИЗМ</vt:lpstr>
      <vt:lpstr>БАЛЛАДА</vt:lpstr>
      <vt:lpstr>БАЛЛАДЫ В.А.ЖУКОВСКОГО</vt:lpstr>
      <vt:lpstr>БАЛЛАДА «СВЕТЛАНА»</vt:lpstr>
      <vt:lpstr>БАЛЛАДА «СВЕТЛАНА»</vt:lpstr>
      <vt:lpstr>ПРИЗНАКИ ЖАНРА БАЛЛАДЫ</vt:lpstr>
      <vt:lpstr>Экспозиция</vt:lpstr>
      <vt:lpstr>завязка</vt:lpstr>
      <vt:lpstr>Развитие действия</vt:lpstr>
      <vt:lpstr>Кульминация </vt:lpstr>
      <vt:lpstr>развязка</vt:lpstr>
      <vt:lpstr>СИМВОЛЫ</vt:lpstr>
      <vt:lpstr>Святки – самый веселый крестьянский праздник</vt:lpstr>
      <vt:lpstr>Святки – самый веселый крестьянский праздник</vt:lpstr>
      <vt:lpstr>Образы, СИМВОЛы и мотивы баллады</vt:lpstr>
      <vt:lpstr>Цвет в балладе «Светлана»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«Его стихов пленительная сладость пройдет веков завистливую даль…»</dc:title>
  <dc:creator>Директор</dc:creator>
  <cp:lastModifiedBy>Директор</cp:lastModifiedBy>
  <cp:revision>29</cp:revision>
  <dcterms:created xsi:type="dcterms:W3CDTF">2013-09-27T05:08:32Z</dcterms:created>
  <dcterms:modified xsi:type="dcterms:W3CDTF">2013-09-27T10:16:16Z</dcterms:modified>
</cp:coreProperties>
</file>