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58" r:id="rId6"/>
    <p:sldId id="260" r:id="rId7"/>
    <p:sldId id="261" r:id="rId8"/>
    <p:sldId id="262" r:id="rId9"/>
    <p:sldId id="265" r:id="rId10"/>
    <p:sldId id="264" r:id="rId11"/>
    <p:sldId id="266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138864" cy="2722314"/>
          </a:xfrm>
        </p:spPr>
        <p:txBody>
          <a:bodyPr/>
          <a:lstStyle/>
          <a:p>
            <a:pPr algn="ctr"/>
            <a:r>
              <a:rPr lang="ru-RU" sz="8800" dirty="0" smtClean="0"/>
              <a:t>Блокада </a:t>
            </a:r>
            <a:br>
              <a:rPr lang="ru-RU" sz="8800" dirty="0" smtClean="0"/>
            </a:br>
            <a:r>
              <a:rPr lang="ru-RU" sz="8800" dirty="0" smtClean="0"/>
              <a:t>ЛЕНИНГРАДА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04294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12976"/>
          </a:xfrm>
        </p:spPr>
        <p:txBody>
          <a:bodyPr/>
          <a:lstStyle/>
          <a:p>
            <a:pPr algn="ctr"/>
            <a:r>
              <a:rPr lang="ru-RU" sz="2800" dirty="0"/>
              <a:t>За массовый героизм и мужество в защите Родины в Великой Отечественной войне 1941—1945 гг., проявленные защитниками блокадного Ленинграда, согласно Указу Президиума Верховного Совета СССР 8 мая 1965 г. городу присвоена высшая степень отличия — звание Город-герой.</a:t>
            </a:r>
          </a:p>
        </p:txBody>
      </p:sp>
      <p:pic>
        <p:nvPicPr>
          <p:cNvPr id="6146" name="Picture 2" descr="http://blokada.otrok.ru/library/podvig/ph1/9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4276353" cy="35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45224"/>
          </a:xfrm>
        </p:spPr>
        <p:txBody>
          <a:bodyPr/>
          <a:lstStyle/>
          <a:p>
            <a:pPr algn="ctr"/>
            <a:r>
              <a:rPr lang="ru-RU" sz="7200" dirty="0"/>
              <a:t>27 января </a:t>
            </a:r>
            <a:r>
              <a:rPr lang="ru-RU" dirty="0"/>
              <a:t>является Днём воинской славы </a:t>
            </a:r>
            <a:r>
              <a:rPr lang="ru-RU" dirty="0" smtClean="0"/>
              <a:t>России— </a:t>
            </a:r>
            <a:r>
              <a:rPr lang="ru-RU" dirty="0"/>
              <a:t>День полного освобождения советскими войсками города Ленинграда от блокады его немецко-фашистскими войсками (1944 </a:t>
            </a:r>
            <a:r>
              <a:rPr lang="ru-RU" dirty="0" smtClean="0"/>
              <a:t>год)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72"/>
            <a:ext cx="3168352" cy="29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aschkola.ucoz.ru/lenin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76" y="131388"/>
            <a:ext cx="9198176" cy="54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924944"/>
            <a:ext cx="3456384" cy="252028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Презентацию подготовила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Купцова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Ольга Анатольевна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ГБОУ СОШ № 800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2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Блокада длилась  </a:t>
            </a:r>
            <a:r>
              <a:rPr lang="ru-RU" sz="8800" dirty="0" smtClean="0"/>
              <a:t>872</a:t>
            </a:r>
            <a:r>
              <a:rPr lang="ru-RU" dirty="0" smtClean="0"/>
              <a:t> дня</a:t>
            </a:r>
            <a:endParaRPr lang="ru-RU" dirty="0"/>
          </a:p>
        </p:txBody>
      </p:sp>
      <p:pic>
        <p:nvPicPr>
          <p:cNvPr id="1026" name="Picture 2" descr="http://pbs.twimg.com/media/Be9IVqqCUAEhN3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6102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2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40160"/>
          </a:xfrm>
        </p:spPr>
        <p:txBody>
          <a:bodyPr/>
          <a:lstStyle/>
          <a:p>
            <a:pPr algn="ctr"/>
            <a:r>
              <a:rPr lang="ru-RU" dirty="0"/>
              <a:t>Захват Ленинграда был составной частью разработанного нацистской Германией плана войны против СССР — плана «Барбаросса»</a:t>
            </a:r>
          </a:p>
        </p:txBody>
      </p:sp>
      <p:pic>
        <p:nvPicPr>
          <p:cNvPr id="9218" name="Picture 2" descr="http://img0.liveinternet.ru/images/attach/c/2/69/871/69871181_1296210858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831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800200"/>
          </a:xfrm>
        </p:spPr>
        <p:txBody>
          <a:bodyPr/>
          <a:lstStyle/>
          <a:p>
            <a:pPr algn="ctr"/>
            <a:r>
              <a:rPr lang="ru-RU" sz="2800" dirty="0" smtClean="0"/>
              <a:t>Но блокада Длилась </a:t>
            </a:r>
            <a:r>
              <a:rPr lang="ru-RU" sz="2800" dirty="0"/>
              <a:t>с 8 сентября 1941 года по 27 января 1944 года </a:t>
            </a:r>
            <a:r>
              <a:rPr lang="ru-RU" sz="2800" dirty="0" smtClean="0"/>
              <a:t>блокадное </a:t>
            </a:r>
            <a:r>
              <a:rPr lang="ru-RU" sz="2800" dirty="0"/>
              <a:t>кольцо было прорвано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18 </a:t>
            </a:r>
            <a:r>
              <a:rPr lang="ru-RU" sz="2800" dirty="0"/>
              <a:t>января 1943 года</a:t>
            </a:r>
          </a:p>
        </p:txBody>
      </p:sp>
      <p:sp>
        <p:nvSpPr>
          <p:cNvPr id="3" name="AutoShape 2" descr="http://young.rzd.ru/dbmm/images/41/4080/1923704"/>
          <p:cNvSpPr>
            <a:spLocks noChangeAspect="1" noChangeArrowheads="1"/>
          </p:cNvSpPr>
          <p:nvPr/>
        </p:nvSpPr>
        <p:spPr bwMode="auto">
          <a:xfrm>
            <a:off x="155575" y="-1951038"/>
            <a:ext cx="68770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0" y="1988840"/>
            <a:ext cx="7620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80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6741368"/>
          </a:xfrm>
        </p:spPr>
        <p:txBody>
          <a:bodyPr/>
          <a:lstStyle/>
          <a:p>
            <a:r>
              <a:rPr lang="ru-RU" sz="2400" dirty="0"/>
              <a:t>Помните! </a:t>
            </a:r>
            <a:br>
              <a:rPr lang="ru-RU" sz="2400" dirty="0"/>
            </a:br>
            <a:r>
              <a:rPr lang="ru-RU" sz="2400" dirty="0"/>
              <a:t>Через века, через года, — </a:t>
            </a:r>
            <a:br>
              <a:rPr lang="ru-RU" sz="2400" dirty="0"/>
            </a:br>
            <a:r>
              <a:rPr lang="ru-RU" sz="2400" dirty="0"/>
              <a:t>помните! </a:t>
            </a:r>
            <a:br>
              <a:rPr lang="ru-RU" sz="2400" dirty="0"/>
            </a:br>
            <a:r>
              <a:rPr lang="ru-RU" sz="2400" dirty="0"/>
              <a:t>О тех, </a:t>
            </a:r>
            <a:br>
              <a:rPr lang="ru-RU" sz="2400" dirty="0"/>
            </a:br>
            <a:r>
              <a:rPr lang="ru-RU" sz="2400" dirty="0"/>
              <a:t>кто уже не придет никогда, — </a:t>
            </a:r>
            <a:br>
              <a:rPr lang="ru-RU" sz="2400" dirty="0"/>
            </a:br>
            <a:r>
              <a:rPr lang="ru-RU" sz="2400" dirty="0"/>
              <a:t>помните!.. </a:t>
            </a:r>
            <a:br>
              <a:rPr lang="ru-RU" sz="2400" dirty="0"/>
            </a:br>
            <a:r>
              <a:rPr lang="ru-RU" sz="2400" dirty="0"/>
              <a:t>Встречайте трепетную весну, </a:t>
            </a:r>
            <a:br>
              <a:rPr lang="ru-RU" sz="2400" dirty="0"/>
            </a:br>
            <a:r>
              <a:rPr lang="ru-RU" sz="2400" dirty="0"/>
              <a:t>люди Земли. </a:t>
            </a:r>
            <a:br>
              <a:rPr lang="ru-RU" sz="2400" dirty="0"/>
            </a:br>
            <a:r>
              <a:rPr lang="ru-RU" sz="2400" dirty="0"/>
              <a:t>Убейте войну, </a:t>
            </a:r>
            <a:br>
              <a:rPr lang="ru-RU" sz="2400" dirty="0"/>
            </a:br>
            <a:r>
              <a:rPr lang="ru-RU" sz="2400" dirty="0"/>
              <a:t>прокляните войну, </a:t>
            </a:r>
            <a:br>
              <a:rPr lang="ru-RU" sz="2400" dirty="0"/>
            </a:br>
            <a:r>
              <a:rPr lang="ru-RU" sz="2400" dirty="0"/>
              <a:t>люди Земли! </a:t>
            </a:r>
            <a:br>
              <a:rPr lang="ru-RU" sz="2400" dirty="0"/>
            </a:br>
            <a:r>
              <a:rPr lang="ru-RU" sz="2400" dirty="0"/>
              <a:t>Мечту пронесите через года </a:t>
            </a:r>
            <a:br>
              <a:rPr lang="ru-RU" sz="2400" dirty="0"/>
            </a:br>
            <a:r>
              <a:rPr lang="ru-RU" sz="2400" dirty="0"/>
              <a:t>и жизнью наполните!.. </a:t>
            </a:r>
            <a:br>
              <a:rPr lang="ru-RU" sz="2400" dirty="0"/>
            </a:br>
            <a:r>
              <a:rPr lang="ru-RU" sz="2400" dirty="0"/>
              <a:t>Но о тех, </a:t>
            </a:r>
            <a:br>
              <a:rPr lang="ru-RU" sz="2400" dirty="0"/>
            </a:br>
            <a:r>
              <a:rPr lang="ru-RU" sz="2400" dirty="0"/>
              <a:t>кто уже не придет никогда, — </a:t>
            </a:r>
            <a:br>
              <a:rPr lang="ru-RU" sz="2400" dirty="0"/>
            </a:br>
            <a:r>
              <a:rPr lang="ru-RU" sz="2400" dirty="0"/>
              <a:t>заклинаю, — </a:t>
            </a:r>
            <a:br>
              <a:rPr lang="ru-RU" sz="2400" dirty="0"/>
            </a:br>
            <a:r>
              <a:rPr lang="ru-RU" sz="2400" dirty="0"/>
              <a:t>помните!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pbs.twimg.com/media/BeWCToUIIAA1ZK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646687" cy="34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3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9240"/>
          </a:xfrm>
        </p:spPr>
        <p:txBody>
          <a:bodyPr/>
          <a:lstStyle/>
          <a:p>
            <a:pPr algn="ctr"/>
            <a:r>
              <a:rPr lang="ru-RU" sz="3600" dirty="0"/>
              <a:t>К началу блокады в городе не имелось достаточных по объёму запасов продовольствия и топлива. Единственным путём сообщения с Ленинградом оставалось Ладожское озеро, находившееся в пределах досягаемости артиллерии и авиации осаждающих, на озере также действовала объединённая военно-морская флотилия противника.</a:t>
            </a:r>
          </a:p>
        </p:txBody>
      </p:sp>
    </p:spTree>
    <p:extLst>
      <p:ext uri="{BB962C8B-B14F-4D97-AF65-F5344CB8AC3E}">
        <p14:creationId xmlns:p14="http://schemas.microsoft.com/office/powerpoint/2010/main" val="271906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/>
          <a:lstStyle/>
          <a:p>
            <a:pPr algn="ctr"/>
            <a:r>
              <a:rPr lang="ru-RU" dirty="0"/>
              <a:t>Пропускная способность этой транспортной артерии не соответствовала потребностям города. </a:t>
            </a:r>
          </a:p>
        </p:txBody>
      </p:sp>
      <p:pic>
        <p:nvPicPr>
          <p:cNvPr id="4098" name="Picture 2" descr="http://mywars.ru/0c53d282067efb5311ae76a33dc6e00e_d61da015b9c379dea519548359bc4f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6673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m.img.com.ua/img/prikol/images/large/3/1/110113_160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6975"/>
            <a:ext cx="5667375" cy="43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160240"/>
          </a:xfrm>
        </p:spPr>
        <p:txBody>
          <a:bodyPr/>
          <a:lstStyle/>
          <a:p>
            <a:pPr algn="ctr"/>
            <a:r>
              <a:rPr lang="ru-RU" sz="2800" dirty="0"/>
              <a:t>В результате начавшийся в Ленинграде массовый голод, усугублённый особенно суровой первой блокадной зимой, проблемами с отоплением и транспортом, привёл к сотням тысяч смертей среди жителей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 descr="http://young.rzd.ru/dbmm/images/41/4080/1934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" y="2225668"/>
            <a:ext cx="6106647" cy="44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young.rzd.ru/dbmm/images/41/4080/19343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5668"/>
            <a:ext cx="4968552" cy="44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ficery.ru/sites/default/files/news/2011/09/0_3d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25668"/>
            <a:ext cx="5976664" cy="45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oldsp.ru/old/upload/photos/5/2/a/800_52a02a531d5af2cb4d458ef254584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22545"/>
            <a:ext cx="6940682" cy="45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oficery.ru/sites/default/files/news/2011/09/33f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22545"/>
            <a:ext cx="5688632" cy="45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g1.liveinternet.ru/images/attach/c/7/96/717/96717357_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22545"/>
            <a:ext cx="3672408" cy="45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80" y="2222545"/>
            <a:ext cx="5150507" cy="4537892"/>
          </a:xfrm>
          <a:prstGeom prst="rect">
            <a:avLst/>
          </a:prstGeom>
        </p:spPr>
      </p:pic>
      <p:pic>
        <p:nvPicPr>
          <p:cNvPr id="5134" name="Picture 14" descr="http://www.vmireinteresnogo.com/article/break-the-siege-of-leningrad/3.jpg?98575832745551667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10" y="2194626"/>
            <a:ext cx="6251237" cy="45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top.oprf.ru/storage/c/2011/06/22/1308699731_906492_13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47" y="2194626"/>
            <a:ext cx="6699366" cy="456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novayagazeta.spb.ru/images/2010_31/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95" y="2161415"/>
            <a:ext cx="7366118" cy="45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0968"/>
          </a:xfrm>
        </p:spPr>
        <p:txBody>
          <a:bodyPr/>
          <a:lstStyle/>
          <a:p>
            <a:pPr algn="ctr"/>
            <a:r>
              <a:rPr lang="ru-RU" sz="2800" dirty="0"/>
              <a:t>После прорыва блокады осада Ленинграда вражескими войсками и флотом продолжалась до сентября 1944 года. Чтобы заставить противника снять осаду города, в июне — августе 1944 </a:t>
            </a:r>
            <a:r>
              <a:rPr lang="ru-RU" sz="2800" dirty="0" smtClean="0"/>
              <a:t>года советские </a:t>
            </a:r>
            <a:r>
              <a:rPr lang="ru-RU" sz="2800" dirty="0"/>
              <a:t>войска при поддержке кораблей и авиации Балтийского </a:t>
            </a:r>
            <a:r>
              <a:rPr lang="ru-RU" sz="2800" dirty="0" smtClean="0"/>
              <a:t>флота провели ряд освободительных операций.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7" y="3140968"/>
            <a:ext cx="52546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5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278</TotalTime>
  <Words>180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Блокада  ЛЕНИНГРАДА</vt:lpstr>
      <vt:lpstr>Блокада длилась  872 дня</vt:lpstr>
      <vt:lpstr>Захват Ленинграда был составной частью разработанного нацистской Германией плана войны против СССР — плана «Барбаросса»</vt:lpstr>
      <vt:lpstr>Но блокада Длилась с 8 сентября 1941 года по 27 января 1944 года блокадное кольцо было прорвано  18 января 1943 года</vt:lpstr>
      <vt:lpstr>Помните!  Через века, через года, —  помните!  О тех,  кто уже не придет никогда, —  помните!..  Встречайте трепетную весну,  люди Земли.  Убейте войну,  прокляните войну,  люди Земли!  Мечту пронесите через года  и жизнью наполните!..  Но о тех,  кто уже не придет никогда, —  заклинаю, —  помните!  </vt:lpstr>
      <vt:lpstr>К началу блокады в городе не имелось достаточных по объёму запасов продовольствия и топлива. Единственным путём сообщения с Ленинградом оставалось Ладожское озеро, находившееся в пределах досягаемости артиллерии и авиации осаждающих, на озере также действовала объединённая военно-морская флотилия противника.</vt:lpstr>
      <vt:lpstr>Пропускная способность этой транспортной артерии не соответствовала потребностям города. </vt:lpstr>
      <vt:lpstr>В результате начавшийся в Ленинграде массовый голод, усугублённый особенно суровой первой блокадной зимой, проблемами с отоплением и транспортом, привёл к сотням тысяч смертей среди жителей.</vt:lpstr>
      <vt:lpstr>После прорыва блокады осада Ленинграда вражескими войсками и флотом продолжалась до сентября 1944 года. Чтобы заставить противника снять осаду города, в июне — августе 1944 года советские войска при поддержке кораблей и авиации Балтийского флота провели ряд освободительных операций.</vt:lpstr>
      <vt:lpstr>За массовый героизм и мужество в защите Родины в Великой Отечественной войне 1941—1945 гг., проявленные защитниками блокадного Ленинграда, согласно Указу Президиума Верховного Совета СССР 8 мая 1965 г. городу присвоена высшая степень отличия — звание Город-герой.</vt:lpstr>
      <vt:lpstr>27 января является Днём воинской славы России— День полного освобождения советскими войсками города Ленинграда от блокады его немецко-фашистскими войсками (1944 год)</vt:lpstr>
      <vt:lpstr>Презентация PowerPoint</vt:lpstr>
      <vt:lpstr>Презентацию подготовила Купцова Ольга Анатольевна ГБОУ СОШ № 800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 ЛЕНИНГРАДА</dc:title>
  <cp:lastModifiedBy>user</cp:lastModifiedBy>
  <cp:revision>8</cp:revision>
  <dcterms:modified xsi:type="dcterms:W3CDTF">2014-01-31T10:27:00Z</dcterms:modified>
</cp:coreProperties>
</file>