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5" r:id="rId3"/>
    <p:sldId id="256" r:id="rId4"/>
    <p:sldId id="257" r:id="rId5"/>
    <p:sldId id="258" r:id="rId6"/>
    <p:sldId id="259" r:id="rId7"/>
    <p:sldId id="260" r:id="rId8"/>
    <p:sldId id="273" r:id="rId9"/>
    <p:sldId id="261" r:id="rId10"/>
    <p:sldId id="262" r:id="rId11"/>
    <p:sldId id="277" r:id="rId12"/>
    <p:sldId id="271" r:id="rId13"/>
    <p:sldId id="269" r:id="rId14"/>
    <p:sldId id="268" r:id="rId15"/>
    <p:sldId id="263" r:id="rId16"/>
    <p:sldId id="270" r:id="rId17"/>
    <p:sldId id="267" r:id="rId18"/>
    <p:sldId id="276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buna.ru/news/society/atomnyy_ded/" TargetMode="External"/><Relationship Id="rId2" Type="http://schemas.openxmlformats.org/officeDocument/2006/relationships/hyperlink" Target="http://www.libozersk.ru/pbd/pochet/persons/alexandrov/nekrolo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pp.nashaucheba.ru/docs/index-155448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r>
              <a:rPr lang="ru-RU" sz="4800" dirty="0" smtClean="0"/>
              <a:t>Вклад учёных в победу над фашизмом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" y="1600200"/>
            <a:ext cx="7533640" cy="4708525"/>
          </a:xfrm>
        </p:spPr>
      </p:pic>
    </p:spTree>
    <p:extLst>
      <p:ext uri="{BB962C8B-B14F-4D97-AF65-F5344CB8AC3E}">
        <p14:creationId xmlns:p14="http://schemas.microsoft.com/office/powerpoint/2010/main" val="171212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088"/>
          </a:xfrm>
        </p:spPr>
        <p:txBody>
          <a:bodyPr>
            <a:normAutofit/>
          </a:bodyPr>
          <a:lstStyle/>
          <a:p>
            <a:r>
              <a:rPr lang="ru-RU" sz="3100" dirty="0">
                <a:effectLst/>
              </a:rPr>
              <a:t>С первых дней войны А.П. Александров вместе с моряками работал над противоминной защитой кораблей непосредственно на базах ВМФ. В этой работе принимали участие многие сотрудники Физико-технического института, в том числе И.В. Курчатов.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814789"/>
            <a:ext cx="215188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08920"/>
          </a:xfrm>
        </p:spPr>
        <p:txBody>
          <a:bodyPr>
            <a:normAutofit/>
          </a:bodyPr>
          <a:lstStyle/>
          <a:p>
            <a:r>
              <a:rPr lang="ru-RU" sz="3100" dirty="0"/>
              <a:t>Докторскую диссертацию он защищал в блокадном Ленинграде отпущенный на сутки из </a:t>
            </a:r>
            <a:r>
              <a:rPr lang="ru-RU" sz="3100" dirty="0" smtClean="0"/>
              <a:t>Кронштадта. </a:t>
            </a:r>
            <a:r>
              <a:rPr lang="ru-RU" sz="3100" dirty="0"/>
              <a:t>Затем продолжались работы по размагничиванию судов на всех флотах СССР</a:t>
            </a:r>
            <a:r>
              <a:rPr lang="ru-RU" dirty="0"/>
              <a:t>. </a:t>
            </a:r>
          </a:p>
        </p:txBody>
      </p:sp>
      <p:pic>
        <p:nvPicPr>
          <p:cNvPr id="4098" name="Picture 2" descr="http://s44.radikal.ru/i105/1105/d6/fcbb2c36e719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3"/>
            <a:ext cx="6764023" cy="42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384376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>Осуществление противоминной защиты способствовало успешным действиям советского Военно-морского флота в годы войны, спасению жизней многих тысяч наших моряков.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6922747" cy="3164185"/>
          </a:xfrm>
        </p:spPr>
      </p:pic>
    </p:spTree>
    <p:extLst>
      <p:ext uri="{BB962C8B-B14F-4D97-AF65-F5344CB8AC3E}">
        <p14:creationId xmlns:p14="http://schemas.microsoft.com/office/powerpoint/2010/main" val="1099538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800200"/>
          </a:xfrm>
        </p:spPr>
        <p:txBody>
          <a:bodyPr>
            <a:noAutofit/>
          </a:bodyPr>
          <a:lstStyle/>
          <a:p>
            <a:r>
              <a:rPr lang="ru-RU" sz="2800" dirty="0"/>
              <a:t>Анатолий Петрович-инициатор применения атомной энергии на морском флоте. Под его руководством и при его личном участии были созданы судовые энергетические </a:t>
            </a:r>
            <a:r>
              <a:rPr lang="ru-RU" sz="2800" dirty="0" smtClean="0"/>
              <a:t>установки.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2" y="1988840"/>
            <a:ext cx="9075288" cy="4752528"/>
          </a:xfrm>
        </p:spPr>
      </p:pic>
    </p:spTree>
    <p:extLst>
      <p:ext uri="{BB962C8B-B14F-4D97-AF65-F5344CB8AC3E}">
        <p14:creationId xmlns:p14="http://schemas.microsoft.com/office/powerpoint/2010/main" val="3281392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74242"/>
          </a:xfrm>
        </p:spPr>
        <p:txBody>
          <a:bodyPr>
            <a:noAutofit/>
          </a:bodyPr>
          <a:lstStyle/>
          <a:p>
            <a:r>
              <a:rPr lang="ru-RU" sz="3200" dirty="0"/>
              <a:t>Он внес большой вклад и в создание исследовательских и материаловедческих реакторов, что помогло создать материальную базу для исследований.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9" y="2529842"/>
            <a:ext cx="6370098" cy="38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6672"/>
            <a:ext cx="5550559" cy="61926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/>
              </a:rPr>
              <a:t>За </a:t>
            </a:r>
            <a:r>
              <a:rPr lang="ru-RU" sz="4000" dirty="0">
                <a:effectLst/>
              </a:rPr>
              <a:t>разработку метода и технологии размагничивания кораблей 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А.П</a:t>
            </a:r>
            <a:r>
              <a:rPr lang="ru-RU" sz="4000" dirty="0">
                <a:effectLst/>
              </a:rPr>
              <a:t>. Александрову и его ближайшим сотрудникам в 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1942 </a:t>
            </a:r>
            <a:r>
              <a:rPr lang="ru-RU" sz="4000" dirty="0">
                <a:effectLst/>
              </a:rPr>
              <a:t>году присудили 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 </a:t>
            </a:r>
            <a:r>
              <a:rPr lang="ru-RU" sz="4000" dirty="0">
                <a:effectLst/>
              </a:rPr>
              <a:t>Сталинскую </a:t>
            </a:r>
            <a:r>
              <a:rPr lang="ru-RU" sz="4000" dirty="0" smtClean="0">
                <a:effectLst/>
              </a:rPr>
              <a:t>премию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 </a:t>
            </a:r>
            <a:r>
              <a:rPr lang="ru-RU" sz="4000" dirty="0">
                <a:effectLst/>
              </a:rPr>
              <a:t>I степени.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59" y="663352"/>
            <a:ext cx="3600400" cy="55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148064" cy="6466730"/>
          </a:xfrm>
        </p:spPr>
        <p:txBody>
          <a:bodyPr>
            <a:normAutofit/>
          </a:bodyPr>
          <a:lstStyle/>
          <a:p>
            <a:r>
              <a:rPr lang="ru-RU" sz="4000" dirty="0"/>
              <a:t>Анатолий Петрович — трижды Герой Социалистического Труда, лауреат Ленинской и Государственной </a:t>
            </a:r>
            <a:r>
              <a:rPr lang="ru-RU" sz="4000" dirty="0" smtClean="0"/>
              <a:t>премий.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548680"/>
            <a:ext cx="3203610" cy="5587693"/>
          </a:xfrm>
        </p:spPr>
      </p:pic>
    </p:spTree>
    <p:extLst>
      <p:ext uri="{BB962C8B-B14F-4D97-AF65-F5344CB8AC3E}">
        <p14:creationId xmlns:p14="http://schemas.microsoft.com/office/powerpoint/2010/main" val="25472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160240"/>
          </a:xfrm>
        </p:spPr>
        <p:txBody>
          <a:bodyPr>
            <a:normAutofit/>
          </a:bodyPr>
          <a:lstStyle/>
          <a:p>
            <a:r>
              <a:rPr lang="ru-RU" dirty="0"/>
              <a:t>А.П. Александров - Президент Академии наук СССР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5"/>
            <a:ext cx="7200800" cy="4865405"/>
          </a:xfrm>
        </p:spPr>
      </p:pic>
    </p:spTree>
    <p:extLst>
      <p:ext uri="{BB962C8B-B14F-4D97-AF65-F5344CB8AC3E}">
        <p14:creationId xmlns:p14="http://schemas.microsoft.com/office/powerpoint/2010/main" val="2153397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7939592" cy="56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Вторая мировая война совершенно конкретно показал всему человечеству, на сколько велика роль науки  и техники. Победа советской армии была частично и победой советской науки.</a:t>
            </a:r>
            <a:endParaRPr lang="ru-RU" sz="3600" dirty="0"/>
          </a:p>
        </p:txBody>
      </p:sp>
      <p:pic>
        <p:nvPicPr>
          <p:cNvPr id="1026" name="Picture 2" descr="http://s41.radikal.ru/i093/1106/5f/f39a078432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21081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904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 время Великой Отечественной Войны большинство советских людей боролись с фашизмом. Народ проявлял героизм не только на фронте с автоматами, но и у станков на заводах, в госпиталях, в лабораториях. Среди них были учёные которые внесли огромный вклад в победу над фашизмом. </a:t>
            </a:r>
            <a:endParaRPr lang="ru-RU" sz="3200" dirty="0"/>
          </a:p>
        </p:txBody>
      </p:sp>
      <p:pic>
        <p:nvPicPr>
          <p:cNvPr id="2050" name="Picture 2" descr="http://3mv.ru/_pu/155/76691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711" y="3863660"/>
            <a:ext cx="4286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89232" cy="21328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Презентацию подготовила </a:t>
            </a:r>
            <a:br>
              <a:rPr lang="ru-RU" sz="2400" dirty="0" smtClean="0"/>
            </a:br>
            <a:r>
              <a:rPr lang="ru-RU" sz="2400" dirty="0" smtClean="0"/>
              <a:t>Учитель ГБОУ СОШ № 800</a:t>
            </a:r>
            <a:br>
              <a:rPr lang="ru-RU" sz="2400" dirty="0" smtClean="0"/>
            </a:br>
            <a:r>
              <a:rPr lang="ru-RU" sz="2400" dirty="0" err="1" smtClean="0"/>
              <a:t>Купцова</a:t>
            </a:r>
            <a:r>
              <a:rPr lang="ru-RU" sz="2400" dirty="0" smtClean="0"/>
              <a:t> Ольга Анатольевна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528432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/>
              <a:t>          Используемый материал:</a:t>
            </a:r>
          </a:p>
          <a:p>
            <a:r>
              <a:rPr lang="ru-RU" dirty="0" smtClean="0"/>
              <a:t>ФОТОГРАФИИ – </a:t>
            </a:r>
            <a:r>
              <a:rPr lang="ru-RU" dirty="0"/>
              <a:t>Я</a:t>
            </a:r>
            <a:r>
              <a:rPr lang="ru-RU" dirty="0" smtClean="0"/>
              <a:t>ндекс картинки</a:t>
            </a:r>
          </a:p>
          <a:p>
            <a:r>
              <a:rPr lang="ru-RU" dirty="0" smtClean="0"/>
              <a:t>ИНФОРМАЦИЯ – 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www.libozersk.ru/pbd/pochet/persons/alexandrov/nekrolog.html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http://www.tribuna.ru/news/society/atomnyy_ded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rpp.nashaucheba.ru/docs/index-155448.html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3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846640" cy="316835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Анатолий Петрович АЛЕКСАНДРОВ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(1903 – 1994)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56993"/>
            <a:ext cx="4680520" cy="2907778"/>
          </a:xfrm>
        </p:spPr>
        <p:txBody>
          <a:bodyPr/>
          <a:lstStyle/>
          <a:p>
            <a:r>
              <a:rPr lang="ru-RU" sz="4000" i="1" dirty="0" smtClean="0">
                <a:ea typeface="Calibri"/>
                <a:cs typeface="Times New Roman"/>
              </a:rPr>
              <a:t>Академик</a:t>
            </a:r>
          </a:p>
          <a:p>
            <a:r>
              <a:rPr lang="ru-RU" sz="4000" i="1" dirty="0" smtClean="0">
                <a:ea typeface="Calibri"/>
                <a:cs typeface="Times New Roman"/>
              </a:rPr>
              <a:t> </a:t>
            </a:r>
            <a:r>
              <a:rPr lang="ru-RU" sz="4000" i="1" dirty="0">
                <a:ea typeface="Calibri"/>
                <a:cs typeface="Times New Roman"/>
              </a:rPr>
              <a:t>АН </a:t>
            </a:r>
            <a:r>
              <a:rPr lang="ru-RU" sz="4000" i="1" dirty="0" smtClean="0">
                <a:ea typeface="Calibri"/>
                <a:cs typeface="Times New Roman"/>
              </a:rPr>
              <a:t> СССР</a:t>
            </a:r>
            <a:r>
              <a:rPr lang="ru-RU" i="1" dirty="0">
                <a:ea typeface="Calibri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664730" cy="40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Анатолий Петрович Александров родился 13 февраля 1903 года в г. Тараща под Киевом (Украина)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22152"/>
            <a:ext cx="6480720" cy="5135848"/>
          </a:xfrm>
        </p:spPr>
      </p:pic>
    </p:spTree>
    <p:extLst>
      <p:ext uri="{BB962C8B-B14F-4D97-AF65-F5344CB8AC3E}">
        <p14:creationId xmlns:p14="http://schemas.microsoft.com/office/powerpoint/2010/main" val="33254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 1919 - 1920 гг. он принимал участие в гражданской </a:t>
            </a:r>
            <a:r>
              <a:rPr lang="ru-RU" dirty="0" smtClean="0">
                <a:effectLst/>
              </a:rPr>
              <a:t>войне.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528392" cy="5040560"/>
          </a:xfrm>
        </p:spPr>
      </p:pic>
    </p:spTree>
    <p:extLst>
      <p:ext uri="{BB962C8B-B14F-4D97-AF65-F5344CB8AC3E}">
        <p14:creationId xmlns:p14="http://schemas.microsoft.com/office/powerpoint/2010/main" val="20753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022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Свою научную деятельность </a:t>
            </a:r>
            <a:r>
              <a:rPr lang="ru-RU" dirty="0" smtClean="0">
                <a:effectLst/>
              </a:rPr>
              <a:t>Анатолий </a:t>
            </a:r>
            <a:r>
              <a:rPr lang="ru-RU" dirty="0">
                <a:effectLst/>
              </a:rPr>
              <a:t>Петрович начал в 1930 году с исследований электрической прочности диэлектриков.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6990582" cy="3959610"/>
          </a:xfrm>
        </p:spPr>
      </p:pic>
    </p:spTree>
    <p:extLst>
      <p:ext uri="{BB962C8B-B14F-4D97-AF65-F5344CB8AC3E}">
        <p14:creationId xmlns:p14="http://schemas.microsoft.com/office/powerpoint/2010/main" val="1771266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208823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 годы Великой Отечественной войны А.П. Александров возглавил работы по защите кораблей от магнитных мин.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880"/>
            <a:ext cx="4839141" cy="24479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507" y="3151140"/>
            <a:ext cx="42767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Перед учёными стояли задачи: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Разработка новых систем оружия и обороны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Научная  помощь промышленности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688" y="2492896"/>
            <a:ext cx="6224867" cy="4248472"/>
          </a:xfrm>
        </p:spPr>
      </p:pic>
    </p:spTree>
    <p:extLst>
      <p:ext uri="{BB962C8B-B14F-4D97-AF65-F5344CB8AC3E}">
        <p14:creationId xmlns:p14="http://schemas.microsoft.com/office/powerpoint/2010/main" val="11207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37038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Научные основы метода защиты были заложены под его руководством в предвоенные годы (1936 -1941). С</a:t>
            </a:r>
            <a:r>
              <a:rPr lang="ru-RU" sz="3100" dirty="0" smtClean="0">
                <a:effectLst/>
              </a:rPr>
              <a:t>отрудничество </a:t>
            </a:r>
            <a:r>
              <a:rPr lang="ru-RU" sz="3100" dirty="0">
                <a:effectLst/>
              </a:rPr>
              <a:t>Анатолия Петровича с военными моряками началось еще 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>
                <a:effectLst/>
              </a:rPr>
              <a:t>в 1932 году он вместе со своими сотрудниками создал электродуговой </a:t>
            </a:r>
            <a:r>
              <a:rPr lang="ru-RU" sz="3100" dirty="0" err="1">
                <a:effectLst/>
              </a:rPr>
              <a:t>прорезатель</a:t>
            </a:r>
            <a:r>
              <a:rPr lang="ru-RU" sz="3100" dirty="0">
                <a:effectLst/>
              </a:rPr>
              <a:t> противолодочных сетевых заграждений "Сом".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84984"/>
            <a:ext cx="8591804" cy="3573017"/>
          </a:xfrm>
        </p:spPr>
      </p:pic>
    </p:spTree>
    <p:extLst>
      <p:ext uri="{BB962C8B-B14F-4D97-AF65-F5344CB8AC3E}">
        <p14:creationId xmlns:p14="http://schemas.microsoft.com/office/powerpoint/2010/main" val="24932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370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Вклад учёных в победу над фашизмом</vt:lpstr>
      <vt:lpstr>Во время Великой Отечественной Войны большинство советских людей боролись с фашизмом. Народ проявлял героизм не только на фронте с автоматами, но и у станков на заводах, в госпиталях, в лабораториях. Среди них были учёные которые внесли огромный вклад в победу над фашизмом. </vt:lpstr>
      <vt:lpstr>Анатолий Петрович АЛЕКСАНДРОВ  (1903 – 1994) </vt:lpstr>
      <vt:lpstr>Анатолий Петрович Александров родился 13 февраля 1903 года в г. Тараща под Киевом (Украина)</vt:lpstr>
      <vt:lpstr>В 1919 - 1920 гг. он принимал участие в гражданской войне.</vt:lpstr>
      <vt:lpstr>Свою научную деятельность Анатолий Петрович начал в 1930 году с исследований электрической прочности диэлектриков. </vt:lpstr>
      <vt:lpstr>В годы Великой Отечественной войны А.П. Александров возглавил работы по защите кораблей от магнитных мин. </vt:lpstr>
      <vt:lpstr>Перед учёными стояли задачи:</vt:lpstr>
      <vt:lpstr>Научные основы метода защиты были заложены под его руководством в предвоенные годы (1936 -1941). Сотрудничество Анатолия Петровича с военными моряками началось еще  в 1932 году он вместе со своими сотрудниками создал электродуговой прорезатель противолодочных сетевых заграждений "Сом".  </vt:lpstr>
      <vt:lpstr>С первых дней войны А.П. Александров вместе с моряками работал над противоминной защитой кораблей непосредственно на базах ВМФ. В этой работе принимали участие многие сотрудники Физико-технического института, в том числе И.В. Курчатов.  </vt:lpstr>
      <vt:lpstr>Докторскую диссертацию он защищал в блокадном Ленинграде отпущенный на сутки из Кронштадта. Затем продолжались работы по размагничиванию судов на всех флотах СССР. </vt:lpstr>
      <vt:lpstr>Осуществление противоминной защиты способствовало успешным действиям советского Военно-морского флота в годы войны, спасению жизней многих тысяч наших моряков.</vt:lpstr>
      <vt:lpstr>Анатолий Петрович-инициатор применения атомной энергии на морском флоте. Под его руководством и при его личном участии были созданы судовые энергетические установки. </vt:lpstr>
      <vt:lpstr>Он внес большой вклад и в создание исследовательских и материаловедческих реакторов, что помогло создать материальную базу для исследований. </vt:lpstr>
      <vt:lpstr>За разработку метода и технологии размагничивания кораблей  А.П. Александрову и его ближайшим сотрудникам в  1942 году присудили   Сталинскую премию  I степени.  </vt:lpstr>
      <vt:lpstr>Анатолий Петрович — трижды Герой Социалистического Труда, лауреат Ленинской и Государственной премий. </vt:lpstr>
      <vt:lpstr>А.П. Александров - Президент Академии наук СССР </vt:lpstr>
      <vt:lpstr>Презентация PowerPoint</vt:lpstr>
      <vt:lpstr>Вторая мировая война совершенно конкретно показал всему человечеству, на сколько велика роль науки  и техники. Победа советской армии была частично и победой советской науки.</vt:lpstr>
      <vt:lpstr>Презентацию подготовила  Учитель ГБОУ СОШ № 800 Купцова Ольга Анатольевна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Анатолий Петрович АЛЕКСАНДРОВ  (1903 – 1994) </dc:title>
  <dc:creator>user</dc:creator>
  <cp:lastModifiedBy>user</cp:lastModifiedBy>
  <cp:revision>12</cp:revision>
  <dcterms:created xsi:type="dcterms:W3CDTF">2014-01-19T14:15:33Z</dcterms:created>
  <dcterms:modified xsi:type="dcterms:W3CDTF">2014-01-31T10:14:57Z</dcterms:modified>
</cp:coreProperties>
</file>