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262" r:id="rId6"/>
    <p:sldId id="272" r:id="rId7"/>
    <p:sldId id="263" r:id="rId8"/>
    <p:sldId id="273" r:id="rId9"/>
    <p:sldId id="264" r:id="rId10"/>
    <p:sldId id="265" r:id="rId11"/>
    <p:sldId id="266" r:id="rId12"/>
    <p:sldId id="267" r:id="rId13"/>
    <p:sldId id="274" r:id="rId14"/>
    <p:sldId id="275" r:id="rId15"/>
    <p:sldId id="271" r:id="rId16"/>
    <p:sldId id="268" r:id="rId17"/>
    <p:sldId id="269" r:id="rId18"/>
    <p:sldId id="27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CF4F-B1C1-4F78-9A93-30E5F3BBE113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AA94-6B22-4C5F-AE98-6A97054FF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3AA94-6B22-4C5F-AE98-6A97054FF4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BD23FF-4A15-4B87-A067-54330F45CBBE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255DF8-34E2-41C0-B576-5AABC7786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A5%D0%9B_%D0%B2_%D1%81%D0%B5%D0%B7%D0%BE%D0%BD%D0%B5_2009/2010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ru.wikipedia.org/wiki/%D0%9C%D0%B5%D1%82%D0%B0%D0%BB%D0%BB%D1%83%D1%80%D0%B3_%28%D1%85%D0%BE%D0%BA%D0%BA%D0%B5%D0%B9%D0%BD%D1%8B%D0%B9_%D0%BA%D0%BB%D1%83%D0%B1,_%D0%9D%D0%BE%D0%B2%D0%BE%D0%BA%D1%83%D0%B7%D0%BD%D0%B5%D1%86%D0%BA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ru.wikipedia.org/wiki/%D0%A4%D0%B8%D0%BB%D0%B0%D0%B4%D0%B5%D0%BB%D1%8C%D1%84%D0%B8%D1%8F_%D0%A4%D0%BB%D0%B0%D0%B9%D0%B5%D1%80%D0%B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7%D0%B8%D0%BD%D0%B0_%D0%A2%D1%80%D0%BE%D1%84%D0%B8" TargetMode="External"/><Relationship Id="rId7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2" Type="http://schemas.openxmlformats.org/officeDocument/2006/relationships/hyperlink" Target="http://ru.wikipedia.org/wiki/%D0%9A%D0%BE%D0%BB%D0%B0%D0%BC%D0%B1%D1%83%D1%81_%D0%91%D0%BB%D1%8E_%D0%94%D0%B6%D0%B5%D0%BA%D0%B5%D1%82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1%D0%BE%D1%80%D0%BD%D0%B0%D1%8F_%D0%A0%D0%BE%D1%81%D1%81%D0%B8%D0%B8_%D0%BF%D0%BE_%D1%85%D0%BE%D0%BA%D0%BA%D0%B5%D1%8E_%D1%81_%D1%88%D0%B0%D0%B9%D0%B1%D0%BE%D0%B9" TargetMode="External"/><Relationship Id="rId5" Type="http://schemas.openxmlformats.org/officeDocument/2006/relationships/hyperlink" Target="http://ru.wikipedia.org/wiki/2014_%D0%B3%D0%BE%D0%B4" TargetMode="External"/><Relationship Id="rId4" Type="http://schemas.openxmlformats.org/officeDocument/2006/relationships/hyperlink" Target="http://ru.wikipedia.org/wiki/7_%D1%8F%D0%BD%D0%B2%D0%B0%D1%80%D1%8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" TargetMode="External"/><Relationship Id="rId3" Type="http://schemas.openxmlformats.org/officeDocument/2006/relationships/hyperlink" Target="http://ru.wikipedia.org/wiki/1981" TargetMode="External"/><Relationship Id="rId7" Type="http://schemas.openxmlformats.org/officeDocument/2006/relationships/hyperlink" Target="http://ru.wikipedia.org/wiki/%D0%A1%D0%B1%D0%BE%D1%80%D0%BD%D0%B0%D1%8F_%D0%A0%D0%BE%D1%81%D1%81%D0%B8%D0%B8_%D0%BF%D0%BE_%D1%85%D0%BE%D0%BA%D0%BA%D0%B5%D1%8E_%D1%81_%D0%BC%D1%8F%D1%87%D0%BE%D0%BC" TargetMode="External"/><Relationship Id="rId2" Type="http://schemas.openxmlformats.org/officeDocument/2006/relationships/hyperlink" Target="http://ru.wikipedia.org/wiki/9_%D0%BC%D0%B0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1%80%D0%B0%D1%82%D0%B0%D1%80%D1%8C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ru.wikipedia.org/wiki/%D0%A5%D0%BE%D0%BA%D0%BA%D0%B5%D0%B9_%D1%81_%D0%BC%D1%8F%D1%87%D0%BE%D0%BC" TargetMode="External"/><Relationship Id="rId10" Type="http://schemas.openxmlformats.org/officeDocument/2006/relationships/hyperlink" Target="http://ru.wikipedia.org/wiki/%D0%97%D0%B0%D1%81%D0%BB%D1%83%D0%B6%D0%B5%D0%BD%D0%BD%D1%8B%D0%B9_%D0%BC%D0%B0%D1%81%D1%82%D0%B5%D1%80_%D1%81%D0%BF%D0%BE%D1%80%D1%82%D0%B0_%D0%A0%D0%BE%D1%81%D1%81%D0%B8%D0%B8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A1%D0%B8%D0%B1%D1%81%D0%B5%D0%BB%D1%8C%D0%BC%D0%B0%D1%88_%28%D1%85%D0%BE%D0%BA%D0%BA%D0%B5%D0%B9%D0%BD%D1%8B%D0%B9_%D0%BA%D0%BB%D1%83%D0%B1%29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5%D0%BC%D0%B5%D1%80%D0%BE%D0%B2%D0%BE" TargetMode="External"/><Relationship Id="rId7" Type="http://schemas.openxmlformats.org/officeDocument/2006/relationships/image" Target="../media/image38.jpeg"/><Relationship Id="rId2" Type="http://schemas.openxmlformats.org/officeDocument/2006/relationships/hyperlink" Target="http://ru.wikipedia.org/wiki/%D0%A5%D0%BE%D0%BA%D0%BA%D0%B5%D0%B9_%D1%81_%D0%BC%D1%8F%D1%87%D0%BE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F%D0%B8%D1%81%D0%BE%D0%BA_22_%D0%BB%D1%83%D1%87%D1%88%D0%B8%D1%85_%D0%B8%D0%B3%D1%80%D0%BE%D0%BA%D0%BE%D0%B2_%D0%A4%D0%B5%D0%B4%D0%B5%D1%80%D0%B0%D1%86%D0%B8%D0%B8_%D1%85%D0%BE%D0%BA%D0%BA%D0%B5%D1%8F_%D1%81_%D0%BC%D1%8F%D1%87%D0%BE%D0%BC_%D0%A1%D0%A1%D0%A1%D0%A0_%28%D0%A0%D0%BE%D1%81%D1%81%D0%B8%D0%B8%29" TargetMode="External"/><Relationship Id="rId5" Type="http://schemas.openxmlformats.org/officeDocument/2006/relationships/hyperlink" Target="http://ru.wikipedia.org/wiki/%D0%A1%D0%B1%D0%BE%D1%80%D0%BD%D0%B0%D1%8F_%D0%A0%D0%BE%D1%81%D1%81%D0%B8%D0%B8_%D0%BF%D0%BE_%D1%85%D0%BE%D0%BA%D0%BA%D0%B5%D1%8E_%D1%81_%D0%BC%D1%8F%D1%87%D0%BE%D0%BC" TargetMode="External"/><Relationship Id="rId4" Type="http://schemas.openxmlformats.org/officeDocument/2006/relationships/hyperlink" Target="http://ru.wikipedia.org/wiki/%D0%9A%D1%83%D0%B7%D0%B1%D0%B0%D1%81%D1%81_(%D1%85%D0%BE%D0%BA%D0%BA%D0%B5%D0%B9%D0%BD%D1%8B%D0%B9_%D0%BA%D0%BB%D1%83%D0%B1)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1%82%D0%BD%D0%B8%D0%B5_%D0%9E%D0%BB%D0%B8%D0%BC%D0%BF%D0%B8%D0%B9%D1%81%D0%BA%D0%B8%D0%B5_%D0%B8%D0%B3%D1%80%D1%8B_1988" TargetMode="External"/><Relationship Id="rId2" Type="http://schemas.openxmlformats.org/officeDocument/2006/relationships/hyperlink" Target="http://ru.wikipedia.org/wiki/%D0%97%D0%B0%D1%81%D0%BB%D1%83%D0%B6%D0%B5%D0%BD%D0%BD%D1%8B%D0%B9_%D0%BC%D0%B0%D1%81%D1%82%D0%B5%D1%80_%D1%81%D0%BF%D0%BE%D1%80%D1%82%D0%B0_%D0%A1%D0%A1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ru.wikipedia.org/wiki/%D0%A7%D0%B5%D0%BC%D0%BF%D0%B8%D0%BE%D0%BD%D0%B0%D1%82_%D0%95%D0%B2%D1%80%D0%BE%D0%BF%D1%8B_%D0%BF%D0%BE_%D0%BB%D1%91%D0%B3%D0%BA%D0%BE%D0%B9_%D0%B0%D1%82%D0%BB%D0%B5%D1%82%D0%B8%D0%BA%D0%B5" TargetMode="External"/><Relationship Id="rId4" Type="http://schemas.openxmlformats.org/officeDocument/2006/relationships/hyperlink" Target="http://ru.wikipedia.org/wiki/%D0%A7%D0%B5%D0%BC%D0%BF%D0%B8%D0%BE%D0%BD%D0%B0%D1%82_%D0%BC%D0%B8%D1%80%D0%B0_%D0%BF%D0%BE_%D0%BB%D1%91%D0%B3%D0%BA%D0%BE%D0%B9_%D0%B0%D1%82%D0%BB%D0%B5%D1%82%D0%B8%D0%BA%D0%B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ru.wikipedia.org/wiki/1979" TargetMode="External"/><Relationship Id="rId7" Type="http://schemas.openxmlformats.org/officeDocument/2006/relationships/hyperlink" Target="http://ru.wikipedia.org/wiki/%D0%95%D0%B2%D1%80%D0%BE%D0%BF%D0%B5%D0%B9%D1%81%D0%BA%D0%B8%D0%B9_%D0%B1%D0%BE%D0%BA%D1%81%D1%91%D1%80%D1%81%D0%BA%D0%B8%D0%B9_%D1%81%D0%BE%D1%8E%D0%B7" TargetMode="External"/><Relationship Id="rId2" Type="http://schemas.openxmlformats.org/officeDocument/2006/relationships/hyperlink" Target="http://ru.wikipedia.org/wiki/26_%D0%B0%D0%B2%D0%B3%D1%83%D1%81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E%D0%BA%D1%81" TargetMode="External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F%D1%80%D0%BE%D0%BA%D0%BE%D0%BF%D1%8C%D0%B5%D0%B2%D1%81%D0%BA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ru.wikipedia.org/wiki/%D0%A3%D0%B8%D0%BB%D1%81%D0%BE%D0%BD,_%D0%94%D0%B0%D1%80%D0%BD%D0%B5%D0%BB%D0%BB" TargetMode="External"/><Relationship Id="rId7" Type="http://schemas.openxmlformats.org/officeDocument/2006/relationships/image" Target="../media/image48.jpeg"/><Relationship Id="rId2" Type="http://schemas.openxmlformats.org/officeDocument/2006/relationships/hyperlink" Target="http://ru.wikipedia.org/wiki/%D0%9A%D0%BE%D0%BB%D0%BB%D0%BE%D0%B2%D0%B5%D0%B9,_%D0%A0%D0%BE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http://ru.wikipedia.org/wiki/%D0%9C%D0%B0%D1%81%D1%82%D0%B5%D1%80%D0%BD%D0%B0%D0%BA,_%D0%9C%D0%B0%D1%82%D0%B5%D1%83%D1%8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newwindow=1&amp;client=firefox-a&amp;hs=rqK&amp;rls=org.mozilla:ru:official&amp;channel=np&amp;q=%D0%BA%D0%B5%D0%BC%D0%B5%D1%80%D0%BE%D0%B2%D1%81%D0%BA%D0%B0%D1%8F+%D0%BE%D0%B1%D0%BB%D0%B0%D1%81%D1%82%D1%8C&amp;stick=H4sIAAAAAAAAAGOovnz8BQMDgwEHnxCXfq6-gZFZUpFxuhIHiJ1rkFuiJZadbKVfkJpfkJMKpIqK8_OskvKL8kRq_dMSeQUZN2rkTn1_cl6x8JwvSwB2R3TMTQAAAA&amp;sa=X&amp;ei=jpveUpiOBqPG4gSn7oCQCQ&amp;ved=0CKsBEJsTKAIwFg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www.google.ru/search?newwindow=1&amp;client=firefox-a&amp;hs=rqK&amp;rls=org.mozilla:ru:official&amp;channel=np&amp;q=%D0%B0%D1%80%D0%B1%D0%B0%D1%87%D0%B0%D0%BA%D0%BE%D0%B2+%D1%8E%D1%80%D0%B8%D0%B9+%D1%8F%D0%BA%D0%BE%D0%B2%D0%BB%D0%B5%D0%B2%D0%B8%D1%87+%D1%80%D0%BE%D0%B4%D0%B8%D0%BB%D1%81%D1%8F&amp;stick=H4sIAAAAAAAAAGOovnz8BQMDgxoHnxCXfq6-gZFZUpFxupZYdrKVfkFqfkFOKpAqKs7Ps0rKL8oz_zONU8g3Qm3pzznSvCmsDAd_204GALojhvNDAAAA&amp;sa=X&amp;ei=jpveUpiOBqPG4gSn7oCQCQ&amp;ved=0CKoBEOgTKAEwF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google.ru/search?newwindow=1&amp;client=firefox-a&amp;hs=rqK&amp;rls=org.mozilla:ru:official&amp;channel=np&amp;q=%D0%B0%D1%80%D0%B1%D0%B0%D1%87%D0%B0%D0%BA%D0%BE%D0%B2+%D1%8E%D1%80%D0%B8%D0%B9+%D1%8F%D0%BA%D0%BE%D0%B2%D0%BB%D0%B5%D0%B2%D0%B8%D1%87+%D0%B1%D0%BE%D0%B5%D0%B2%D0%BE%D0%B5+%D0%B8%D1%81%D0%BA%D1%83%D1%81%D1%81%D1%82%D0%B2%D0%BE&amp;stick=H4sIAAAAAAAAAGOovnz8BQMDgzUHnxCXfq6-gZFZUpFxupZ2drKVfm5iUUlmYk48kCpG5mQWl1hBuQpAapXck4ePNi6IYvmuwiPdpfO199zviQBxxCRCWAAAAA&amp;sa=X&amp;ei=jpveUpiOBqPG4gSn7oCQCQ&amp;ved=0CK8BEOgTKAEwF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1%D0%B5%D0%BC%D0%B8%D1%80%D0%BD%D1%8B%D0%B9_%D0%B1%D0%BE%D0%BA%D1%81%D1%91%D1%80%D1%81%D0%BA%D0%B8%D0%B9_%D1%81%D0%BE%D0%B2%D0%B5%D1%82" TargetMode="External"/><Relationship Id="rId3" Type="http://schemas.openxmlformats.org/officeDocument/2006/relationships/hyperlink" Target="http://ru.wikipedia.org/wiki/%D0%A8%D0%BE%D1%80%D1%86%D1%8B" TargetMode="External"/><Relationship Id="rId7" Type="http://schemas.openxmlformats.org/officeDocument/2006/relationships/hyperlink" Target="http://ru.wikipedia.org/wiki/%D0%9A%D0%B8%D1%82%D1%82%D0%B8%D0%BA%D0%B5%D0%B9%D0%B7%D0%B5%D0%BC,_%D0%9C%D1%83%D0%B0%D0%BD%D0%B3%D1%87%D0%B0%D0%B9" TargetMode="External"/><Relationship Id="rId2" Type="http://schemas.openxmlformats.org/officeDocument/2006/relationships/hyperlink" Target="http://ru.wikipedia.org/wiki/%D0%A3%D1%81%D1%82%D1%8C-%D0%9A%D0%B5%D0%B7%D0%B5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1%80%D0%BE%D1%84%D0%B5%D1%81%D1%81%D0%B8%D0%BE%D0%BD%D0%B0%D0%BB%D1%8C%D0%BD%D1%8B%D0%B9_%D0%B1%D0%BE%D0%BA%D1%81" TargetMode="External"/><Relationship Id="rId5" Type="http://schemas.openxmlformats.org/officeDocument/2006/relationships/hyperlink" Target="http://ru.wikipedia.org/wiki/%D0%AF%D0%BF%D0%BE%D0%BD%D0%B8%D1%8F" TargetMode="External"/><Relationship Id="rId10" Type="http://schemas.openxmlformats.org/officeDocument/2006/relationships/hyperlink" Target="http://ru.wikipedia.org/wiki/%D0%9A%D0%B5%D0%BC%D0%B5%D1%80%D0%BE%D0%B2%D0%BE" TargetMode="External"/><Relationship Id="rId4" Type="http://schemas.openxmlformats.org/officeDocument/2006/relationships/hyperlink" Target="http://ru.wikipedia.org/wiki/%D0%A1%D0%B1%D0%BE%D1%80%D0%BD%D0%B0%D1%8F_%D0%A1%D0%A1%D0%A1%D0%A0_%D0%BF%D0%BE_%D0%B1%D0%BE%D0%BA%D1%81%D1%83" TargetMode="External"/><Relationship Id="rId9" Type="http://schemas.openxmlformats.org/officeDocument/2006/relationships/hyperlink" Target="http://ru.wikipedia.org/wiki/%D0%A1%D0%B0%D1%81%D0%B0%D0%BA%D1%83%D0%BB,_%D0%A7%D0%B0%D1%82%D1%87%D0%B0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Спортивная слава Кузбасса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ма\Desktop\704759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857364"/>
            <a:ext cx="8763000" cy="448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Алексей Геннадьевич </a:t>
            </a:r>
            <a:r>
              <a:rPr lang="ru-RU" sz="1800" dirty="0" err="1" smtClean="0"/>
              <a:t>Смертин</a:t>
            </a:r>
            <a:r>
              <a:rPr lang="ru-RU" sz="1800" dirty="0" smtClean="0"/>
              <a:t> </a:t>
            </a:r>
            <a:r>
              <a:rPr lang="ru-RU" sz="1200" dirty="0" smtClean="0"/>
              <a:t>(род. 1 мая 1975, Барнаул) — российский футболист, полузащитник. </a:t>
            </a:r>
            <a:br>
              <a:rPr lang="ru-RU" sz="1200" dirty="0" smtClean="0"/>
            </a:br>
            <a:r>
              <a:rPr lang="ru-RU" sz="1200" dirty="0" smtClean="0"/>
              <a:t>Воспитанник училища олимпийского резерва города </a:t>
            </a:r>
            <a:r>
              <a:rPr lang="ru-RU" sz="1200" dirty="0" err="1" smtClean="0"/>
              <a:t>Ленинск-Кузнецкий</a:t>
            </a:r>
            <a:r>
              <a:rPr lang="ru-RU" sz="1200" dirty="0" smtClean="0"/>
              <a:t> Кемеровской области. </a:t>
            </a:r>
            <a:br>
              <a:rPr lang="ru-RU" sz="1200" dirty="0" smtClean="0"/>
            </a:br>
            <a:r>
              <a:rPr lang="ru-RU" sz="1200" dirty="0" smtClean="0"/>
              <a:t>Выступал за клубы российского первого дивизиона «Динамо» Барнаул, «Заря» </a:t>
            </a:r>
            <a:r>
              <a:rPr lang="ru-RU" sz="1200" dirty="0" err="1" smtClean="0"/>
              <a:t>Ленинск-Кузнецкий</a:t>
            </a:r>
            <a:r>
              <a:rPr lang="ru-RU" sz="1200" dirty="0" smtClean="0"/>
              <a:t>, «</a:t>
            </a:r>
            <a:r>
              <a:rPr lang="ru-RU" sz="1200" dirty="0" err="1" smtClean="0"/>
              <a:t>Уралан</a:t>
            </a:r>
            <a:r>
              <a:rPr lang="ru-RU" sz="1200" dirty="0" smtClean="0"/>
              <a:t>». После выхода «</a:t>
            </a:r>
            <a:r>
              <a:rPr lang="ru-RU" sz="1200" dirty="0" err="1" smtClean="0"/>
              <a:t>Уралана</a:t>
            </a:r>
            <a:r>
              <a:rPr lang="ru-RU" sz="1200" dirty="0" smtClean="0"/>
              <a:t>» в высший дивизион стал привлекаться в сборную России, в 1999 году перешёл в московский «Локомотив».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2000 году перешёл во французский «Бордо». В 2003 году куплен в «Челси» за 3,45 </a:t>
            </a:r>
            <a:r>
              <a:rPr lang="ru-RU" sz="1200" dirty="0" err="1" smtClean="0"/>
              <a:t>млн</a:t>
            </a:r>
            <a:r>
              <a:rPr lang="ru-RU" sz="1200" dirty="0" smtClean="0"/>
              <a:t> фунтов, однако два сезона из трёх отыграл в аренде — в клубах «Портсмут» и «</a:t>
            </a:r>
            <a:r>
              <a:rPr lang="ru-RU" sz="1200" dirty="0" err="1" smtClean="0"/>
              <a:t>Чарльтон</a:t>
            </a:r>
            <a:r>
              <a:rPr lang="ru-RU" sz="1200" dirty="0" smtClean="0"/>
              <a:t> Атлетик».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29 сентября 2004 года Алексей </a:t>
            </a:r>
            <a:r>
              <a:rPr lang="ru-RU" sz="1200" dirty="0" err="1" smtClean="0"/>
              <a:t>Смертин</a:t>
            </a:r>
            <a:r>
              <a:rPr lang="ru-RU" sz="1200" dirty="0" smtClean="0"/>
              <a:t> в матче Лиги Чемпионов Челси - Порту забил свой первый гол за Челси.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2006 году перешёл в московское «Динамо», но отыграв один сезон, вернулся в Англию, в «</a:t>
            </a:r>
            <a:r>
              <a:rPr lang="ru-RU" sz="1200" dirty="0" err="1" smtClean="0"/>
              <a:t>Фулхэм</a:t>
            </a:r>
            <a:r>
              <a:rPr lang="ru-RU" sz="1200" dirty="0" smtClean="0"/>
              <a:t>», где пробыл до августа 2008 года.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Сыграл 55 матчей за сборную России, в 2004—2005 годах был ее капитаном.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Участник Чемпионата мира 2002 года и Чемпионата Европы 2004 года.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Старший брат Евгений — также футболист.</a:t>
            </a:r>
          </a:p>
          <a:p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8196" name="Picture 4" descr="C:\Users\Мама\Desktop\2010-08-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6072230" cy="2071702"/>
          </a:xfrm>
          <a:prstGeom prst="rect">
            <a:avLst/>
          </a:prstGeom>
          <a:noFill/>
        </p:spPr>
      </p:pic>
      <p:pic>
        <p:nvPicPr>
          <p:cNvPr id="8199" name="Picture 7" descr="C:\Users\Мама\Desktop\imm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46697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6611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Достижения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Победитель Первого дивизиона Чемпионата России 1997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Серебряный призёр Чемпионата России: 1998, 1999 годов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Лучший футболист России (по опросам газеты «Спорт-Экспресс» и еженедельника «Футбол»). 1999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Обладатель Кубка России 2000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Обладатель Кубка Французской лиги 2002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Обладатель Кубка Английской лиги 2005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Чемпион Англии 2005</a:t>
            </a:r>
            <a:endParaRPr lang="ru-RU" dirty="0"/>
          </a:p>
        </p:txBody>
      </p:sp>
      <p:pic>
        <p:nvPicPr>
          <p:cNvPr id="9218" name="Picture 2" descr="C:\Users\Мама\Desktop\imann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071702" cy="2643206"/>
          </a:xfrm>
          <a:prstGeom prst="rect">
            <a:avLst/>
          </a:prstGeom>
          <a:noFill/>
        </p:spPr>
      </p:pic>
      <p:pic>
        <p:nvPicPr>
          <p:cNvPr id="9219" name="Picture 3" descr="C:\Users\Мама\Desktop\im,,,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28"/>
            <a:ext cx="3714776" cy="2714644"/>
          </a:xfrm>
          <a:prstGeom prst="rect">
            <a:avLst/>
          </a:prstGeom>
          <a:noFill/>
        </p:spPr>
      </p:pic>
      <p:pic>
        <p:nvPicPr>
          <p:cNvPr id="9220" name="Picture 4" descr="C:\Users\Мама\Desktop\inde,,,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65980"/>
          </a:xfrm>
        </p:spPr>
        <p:txBody>
          <a:bodyPr>
            <a:normAutofit lnSpcReduction="10000"/>
          </a:bodyPr>
          <a:lstStyle/>
          <a:p>
            <a:r>
              <a:rPr lang="ru-RU" sz="3200" dirty="0" err="1" smtClean="0"/>
              <a:t>Раздаев</a:t>
            </a:r>
            <a:r>
              <a:rPr lang="ru-RU" sz="3200" dirty="0" smtClean="0"/>
              <a:t> Виталий Александрович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Бывший советский футболист, играл на позиции нападающего. Мастер спорта (1979). Лучший бомбардир первой лиги СССР по футболу за всю историю (216 мячей в 555 матчах).</a:t>
            </a:r>
            <a:endParaRPr lang="ru-RU" dirty="0"/>
          </a:p>
        </p:txBody>
      </p:sp>
      <p:pic>
        <p:nvPicPr>
          <p:cNvPr id="10242" name="Picture 2" descr="C:\Users\Мама\Desktop\290335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4071966" cy="3714776"/>
          </a:xfrm>
          <a:prstGeom prst="rect">
            <a:avLst/>
          </a:prstGeom>
          <a:noFill/>
        </p:spPr>
      </p:pic>
      <p:pic>
        <p:nvPicPr>
          <p:cNvPr id="10244" name="Picture 4" descr="C:\Users\Мама\Desktop\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09575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594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Родился в 1946 году в г. Анжеро-Судженске. Мастер спорта в 1986 г. награжден Почетным знаком "За развитие физкультуры и спорта".</a:t>
            </a:r>
          </a:p>
          <a:p>
            <a:r>
              <a:rPr lang="ru-RU" dirty="0" smtClean="0"/>
              <a:t>Свой двухсотый мяч забил в ворота противника на футбольном поле стадиона "Химик" в городе</a:t>
            </a:r>
            <a:br>
              <a:rPr lang="ru-RU" dirty="0" smtClean="0"/>
            </a:br>
            <a:r>
              <a:rPr lang="ru-RU" dirty="0" smtClean="0"/>
              <a:t>Кемерово.</a:t>
            </a:r>
          </a:p>
          <a:p>
            <a:r>
              <a:rPr lang="ru-RU" dirty="0" smtClean="0"/>
              <a:t>Участвовал в футбольном матче с московским "Спартаком", где наша футбольная команда</a:t>
            </a:r>
            <a:br>
              <a:rPr lang="ru-RU" dirty="0" smtClean="0"/>
            </a:br>
            <a:r>
              <a:rPr lang="ru-RU" dirty="0" smtClean="0"/>
              <a:t>одержала победу.</a:t>
            </a:r>
          </a:p>
          <a:p>
            <a:endParaRPr lang="ru-RU" dirty="0"/>
          </a:p>
        </p:txBody>
      </p:sp>
      <p:pic>
        <p:nvPicPr>
          <p:cNvPr id="3075" name="Picture 3" descr="C:\Users\Мам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85728"/>
            <a:ext cx="1919288" cy="2357454"/>
          </a:xfrm>
          <a:prstGeom prst="rect">
            <a:avLst/>
          </a:prstGeom>
          <a:noFill/>
        </p:spPr>
      </p:pic>
      <p:pic>
        <p:nvPicPr>
          <p:cNvPr id="3076" name="Picture 4" descr="C:\Users\Мама\Desktop\cde7d0f182313270bf9adc97e8d0b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62151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ма\Desktop\imjjj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3857652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21468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Более 25 лет В.А. </a:t>
            </a:r>
            <a:r>
              <a:rPr lang="ru-RU" dirty="0" err="1" smtClean="0"/>
              <a:t>Раздаев</a:t>
            </a:r>
            <a:r>
              <a:rPr lang="ru-RU" dirty="0" smtClean="0"/>
              <a:t> посвятил футбольной команде "Кузбасс". Он неоднократно признавался лучшим спортсменом года, защищал спортивную честь нашего города, участвовал в международных матчах. Его общественная работа многие годы связана с подготовкой спортивного резерва для команды "Кузбасс".</a:t>
            </a:r>
          </a:p>
          <a:p>
            <a:r>
              <a:rPr lang="ru-RU" dirty="0" smtClean="0"/>
              <a:t>Имя Виталия Александровича </a:t>
            </a:r>
            <a:r>
              <a:rPr lang="ru-RU" dirty="0" err="1" smtClean="0"/>
              <a:t>Раздаева</a:t>
            </a:r>
            <a:r>
              <a:rPr lang="ru-RU" dirty="0" smtClean="0"/>
              <a:t> неразделимо связано с городом Кемерово, это живая легенда Кемеровского футбола, спортивная гордость города.</a:t>
            </a:r>
          </a:p>
          <a:p>
            <a:r>
              <a:rPr lang="ru-RU" dirty="0" smtClean="0"/>
              <a:t>Решением Кемеровского городского Совета народных депутатов от 05.07.98 г. удостоен звания "Почетный гражданин города Кемерово".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Чигишев</a:t>
            </a:r>
            <a:r>
              <a:rPr lang="ru-RU" dirty="0" smtClean="0"/>
              <a:t> Евгений Александрович.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Мама\Desktop\ind  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6429420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57190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Родился 28 мая 1979 года в Новокузнецке, Кемеровская область— российский тяжелоатлет.</a:t>
            </a:r>
            <a:br>
              <a:rPr lang="ru-RU" sz="1800" dirty="0" smtClean="0"/>
            </a:br>
            <a:r>
              <a:rPr lang="ru-RU" sz="1800" dirty="0" smtClean="0"/>
              <a:t>Выпускник Новокузнецкого педагогического института. Заслуженный мастер спорта (тяжелая атлетика, 1998). Родился в Кемеровской обл. Живет в Новокузнецке. Рост 185 см. Вес 124 кг. </a:t>
            </a:r>
            <a:br>
              <a:rPr lang="ru-RU" sz="1800" dirty="0" smtClean="0"/>
            </a:br>
            <a:r>
              <a:rPr lang="ru-RU" sz="1800" dirty="0" smtClean="0"/>
              <a:t>Член сборной команды России с 1998 года. Вице-чемпион Олимпийских игр в Пекине, двукратный вице-чемпион мира (2005, 2007), трёхкратный чемпион Европы (2001, 2003, 2010).</a:t>
            </a:r>
            <a:br>
              <a:rPr lang="ru-RU" sz="1800" dirty="0" smtClean="0"/>
            </a:br>
            <a:r>
              <a:rPr lang="ru-RU" sz="1800" dirty="0" smtClean="0"/>
              <a:t>На Олимпийских играх 2008 года в Пекине завоевал серебро в категории свыше 105 кг с результатом 460 кг (210+250), проиграв лишь 1 кг немцу </a:t>
            </a:r>
            <a:r>
              <a:rPr lang="ru-RU" sz="1800" dirty="0" err="1" smtClean="0"/>
              <a:t>Маттиасу</a:t>
            </a:r>
            <a:r>
              <a:rPr lang="ru-RU" sz="1800" dirty="0" smtClean="0"/>
              <a:t> Штайнеру.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C:\Users\Мама\Desktop\chigishev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540000" cy="2540000"/>
          </a:xfrm>
          <a:prstGeom prst="rect">
            <a:avLst/>
          </a:prstGeom>
          <a:noFill/>
        </p:spPr>
      </p:pic>
      <p:pic>
        <p:nvPicPr>
          <p:cNvPr id="11267" name="Picture 3" descr="C:\Users\Мама\Desktop\174639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2286016" cy="2419350"/>
          </a:xfrm>
          <a:prstGeom prst="rect">
            <a:avLst/>
          </a:prstGeom>
          <a:noFill/>
        </p:spPr>
      </p:pic>
      <p:pic>
        <p:nvPicPr>
          <p:cNvPr id="11268" name="Picture 4" descr="C:\Users\Мама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290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23302"/>
          </a:xfrm>
        </p:spPr>
        <p:txBody>
          <a:bodyPr/>
          <a:lstStyle/>
          <a:p>
            <a:r>
              <a:rPr lang="ru-RU" b="1" dirty="0" smtClean="0"/>
              <a:t>Личные рекорды.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Рывок — 211 кг (Чемпионат мира 2005).</a:t>
            </a:r>
            <a:br>
              <a:rPr lang="ru-RU" dirty="0" smtClean="0"/>
            </a:br>
            <a:r>
              <a:rPr lang="ru-RU" dirty="0" smtClean="0"/>
              <a:t>Толчок — 250 кг (Олимпийские игры 2008).</a:t>
            </a:r>
            <a:br>
              <a:rPr lang="ru-RU" dirty="0" smtClean="0"/>
            </a:br>
            <a:r>
              <a:rPr lang="ru-RU" dirty="0" smtClean="0"/>
              <a:t>Общая сумма в двоеборье — 460 кг = 210 кг +250 кг (Олимпийские игры 2008).</a:t>
            </a:r>
            <a:br>
              <a:rPr lang="ru-RU" dirty="0" smtClean="0"/>
            </a:br>
            <a:r>
              <a:rPr lang="ru-RU" dirty="0" smtClean="0"/>
              <a:t>Тяжелой атлетикой занимается с 1989 года под руководством В.А.Тищенко. </a:t>
            </a:r>
            <a:br>
              <a:rPr lang="ru-RU" dirty="0" smtClean="0"/>
            </a:br>
            <a:r>
              <a:rPr lang="ru-RU" dirty="0" smtClean="0"/>
              <a:t>Выступает за СК «</a:t>
            </a:r>
            <a:r>
              <a:rPr lang="ru-RU" dirty="0" err="1" smtClean="0"/>
              <a:t>Запсибовец</a:t>
            </a:r>
            <a:r>
              <a:rPr lang="ru-RU" dirty="0" smtClean="0"/>
              <a:t>», Новокузнецк.</a:t>
            </a:r>
            <a:endParaRPr lang="ru-RU" dirty="0"/>
          </a:p>
        </p:txBody>
      </p:sp>
      <p:pic>
        <p:nvPicPr>
          <p:cNvPr id="12290" name="Picture 2" descr="C:\Users\Мама\Desktop\17464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905000" cy="2500330"/>
          </a:xfrm>
          <a:prstGeom prst="rect">
            <a:avLst/>
          </a:prstGeom>
          <a:noFill/>
        </p:spPr>
      </p:pic>
      <p:pic>
        <p:nvPicPr>
          <p:cNvPr id="12291" name="Picture 3" descr="C:\Users\Мама\Desktop\inаа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2619380" cy="2500330"/>
          </a:xfrm>
          <a:prstGeom prst="rect">
            <a:avLst/>
          </a:prstGeom>
          <a:noFill/>
        </p:spPr>
      </p:pic>
      <p:pic>
        <p:nvPicPr>
          <p:cNvPr id="12292" name="Picture 4" descr="C:\Users\Мама\Desktop\iуу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Андреевич Бобровский</a:t>
            </a:r>
            <a:endParaRPr lang="ru-RU" dirty="0"/>
          </a:p>
        </p:txBody>
      </p:sp>
      <p:pic>
        <p:nvPicPr>
          <p:cNvPr id="4098" name="Picture 2" descr="C:\Users\Мама\Desktop\DDFBD3F08F84773ACD4FFCD9FBC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471490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3735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Серге́й</a:t>
            </a:r>
            <a:r>
              <a:rPr lang="ru-RU" dirty="0" smtClean="0"/>
              <a:t> </a:t>
            </a:r>
            <a:r>
              <a:rPr lang="ru-RU" dirty="0" err="1" smtClean="0"/>
              <a:t>Андре́евич</a:t>
            </a:r>
            <a:r>
              <a:rPr lang="ru-RU" dirty="0" smtClean="0"/>
              <a:t> </a:t>
            </a:r>
            <a:r>
              <a:rPr lang="ru-RU" dirty="0" err="1" smtClean="0"/>
              <a:t>Бобро́вский</a:t>
            </a:r>
            <a:r>
              <a:rPr lang="ru-RU" dirty="0" smtClean="0"/>
              <a:t> — российский хоккеист, вратарь клуба НХЛ «</a:t>
            </a:r>
            <a:r>
              <a:rPr lang="ru-RU" dirty="0" err="1" smtClean="0"/>
              <a:t>Коламбус</a:t>
            </a:r>
            <a:r>
              <a:rPr lang="ru-RU" dirty="0" smtClean="0"/>
              <a:t> </a:t>
            </a:r>
            <a:r>
              <a:rPr lang="ru-RU" dirty="0" err="1" smtClean="0"/>
              <a:t>Блю</a:t>
            </a:r>
            <a:r>
              <a:rPr lang="ru-RU" dirty="0" smtClean="0"/>
              <a:t> </a:t>
            </a:r>
            <a:r>
              <a:rPr lang="ru-RU" dirty="0" err="1" smtClean="0"/>
              <a:t>Джекетс</a:t>
            </a:r>
            <a:r>
              <a:rPr lang="ru-RU" dirty="0" smtClean="0"/>
              <a:t>». Первый и единственный в истории российский игрок, получивший приз лучшему вратарю НХЛ — «</a:t>
            </a:r>
            <a:r>
              <a:rPr lang="ru-RU" dirty="0" err="1" smtClean="0"/>
              <a:t>Везина</a:t>
            </a:r>
            <a:r>
              <a:rPr lang="ru-RU" dirty="0" smtClean="0"/>
              <a:t> </a:t>
            </a:r>
            <a:r>
              <a:rPr lang="ru-RU" dirty="0" err="1" smtClean="0"/>
              <a:t>Трофи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 descr="C:\Users\Мама\Desktop\46768_ori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85729"/>
            <a:ext cx="66675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Екатерина Николаевна </a:t>
            </a:r>
            <a:r>
              <a:rPr lang="ru-RU" dirty="0" err="1" smtClean="0"/>
              <a:t>Тудегешева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ма\Desktop\72923_13593541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4500594"/>
          </a:xfrm>
          <a:prstGeom prst="rect">
            <a:avLst/>
          </a:prstGeom>
          <a:noFill/>
        </p:spPr>
      </p:pic>
      <p:pic>
        <p:nvPicPr>
          <p:cNvPr id="3075" name="Picture 3" descr="C:\Users\Мама\Desktop\72923_135935419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572560" cy="461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Сергей Бобровский, является воспитанником «</a:t>
            </a:r>
            <a:r>
              <a:rPr lang="ru-RU" dirty="0" smtClean="0">
                <a:hlinkClick r:id="rId2" tooltip="Металлург (хоккейный клуб, Новокузнецк)"/>
              </a:rPr>
              <a:t>Металлурга</a:t>
            </a:r>
            <a:r>
              <a:rPr lang="ru-RU" dirty="0" smtClean="0"/>
              <a:t>» из его родного Новокузнецка. За основную команду он дебютировал в 18-летнем </a:t>
            </a:r>
            <a:r>
              <a:rPr lang="ru-RU" dirty="0" smtClean="0"/>
              <a:t>возрасте</a:t>
            </a:r>
            <a:r>
              <a:rPr lang="en-US" dirty="0" smtClean="0"/>
              <a:t> </a:t>
            </a:r>
            <a:r>
              <a:rPr lang="ru-RU" dirty="0" smtClean="0"/>
              <a:t>и играл </a:t>
            </a:r>
            <a:r>
              <a:rPr lang="ru-RU" dirty="0" smtClean="0"/>
              <a:t>за </a:t>
            </a:r>
            <a:r>
              <a:rPr lang="ru-RU" dirty="0" err="1" smtClean="0"/>
              <a:t>новокузнечан</a:t>
            </a:r>
            <a:r>
              <a:rPr lang="ru-RU" dirty="0" smtClean="0"/>
              <a:t> до конца </a:t>
            </a:r>
            <a:r>
              <a:rPr lang="ru-RU" dirty="0" smtClean="0">
                <a:hlinkClick r:id="rId3" tooltip="КХЛ в сезоне 2009/2010"/>
              </a:rPr>
              <a:t>сезона </a:t>
            </a:r>
            <a:r>
              <a:rPr lang="ru-RU" dirty="0" smtClean="0">
                <a:hlinkClick r:id="rId3" tooltip="КХЛ в сезоне 2009/2010"/>
              </a:rPr>
              <a:t>2009/2010</a:t>
            </a:r>
            <a:r>
              <a:rPr lang="ru-RU" dirty="0" smtClean="0"/>
              <a:t>. 6 мая 2010 года </a:t>
            </a:r>
            <a:r>
              <a:rPr lang="ru-RU" dirty="0" smtClean="0"/>
              <a:t>хоккеист </a:t>
            </a:r>
            <a:r>
              <a:rPr lang="ru-RU" dirty="0" smtClean="0"/>
              <a:t>подписал </a:t>
            </a:r>
            <a:r>
              <a:rPr lang="ru-RU" dirty="0" smtClean="0"/>
              <a:t>контракт </a:t>
            </a:r>
            <a:r>
              <a:rPr lang="ru-RU" dirty="0" smtClean="0"/>
              <a:t>с «</a:t>
            </a:r>
            <a:r>
              <a:rPr lang="ru-RU" dirty="0" smtClean="0">
                <a:hlinkClick r:id="rId4" tooltip="Филадельфия Флайерз"/>
              </a:rPr>
              <a:t>Филадельфией </a:t>
            </a:r>
            <a:r>
              <a:rPr lang="ru-RU" dirty="0" err="1" smtClean="0">
                <a:hlinkClick r:id="rId4" tooltip="Филадельфия Флайерз"/>
              </a:rPr>
              <a:t>Флайерз</a:t>
            </a:r>
            <a:r>
              <a:rPr lang="ru-RU" dirty="0" smtClean="0"/>
              <a:t>» </a:t>
            </a:r>
            <a:r>
              <a:rPr lang="ru-RU" dirty="0" smtClean="0"/>
              <a:t>и </a:t>
            </a:r>
            <a:r>
              <a:rPr lang="ru-RU" dirty="0" smtClean="0"/>
              <a:t>стал самым молодых вратарём «</a:t>
            </a:r>
            <a:r>
              <a:rPr lang="ru-RU" dirty="0" err="1" smtClean="0"/>
              <a:t>Флайерз</a:t>
            </a:r>
            <a:r>
              <a:rPr lang="ru-RU" dirty="0" smtClean="0"/>
              <a:t>», открывавшим сезон, и первым с 2004 года, кому удалось выиграть дебютный матч за </a:t>
            </a:r>
            <a:r>
              <a:rPr lang="ru-RU" dirty="0" err="1" smtClean="0"/>
              <a:t>филадельфийцев</a:t>
            </a:r>
            <a:r>
              <a:rPr lang="ru-RU" dirty="0" smtClean="0"/>
              <a:t>.</a:t>
            </a:r>
            <a:r>
              <a:rPr lang="ru-RU" baseline="30000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старте сезона Бобровский стал открытием чемпионата и выиграл 7 из первых девяти </a:t>
            </a:r>
            <a:r>
              <a:rPr lang="ru-RU" dirty="0" smtClean="0"/>
              <a:t>матчей. После </a:t>
            </a:r>
            <a:r>
              <a:rPr lang="ru-RU" dirty="0" smtClean="0"/>
              <a:t>11-й победы в 14 матчах Бобровский возглавил список вратарей НХЛ по количеству </a:t>
            </a:r>
            <a:r>
              <a:rPr lang="ru-RU" dirty="0" smtClean="0"/>
              <a:t>побед. В </a:t>
            </a:r>
            <a:r>
              <a:rPr lang="ru-RU" dirty="0" smtClean="0"/>
              <a:t>ноябре он был признан лучшим новичком месяца</a:t>
            </a:r>
            <a:endParaRPr lang="ru-RU" dirty="0"/>
          </a:p>
        </p:txBody>
      </p:sp>
      <p:pic>
        <p:nvPicPr>
          <p:cNvPr id="6146" name="Picture 2" descr="C:\Users\Мама\Desktop\imaсс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2571750" cy="1781175"/>
          </a:xfrm>
          <a:prstGeom prst="rect">
            <a:avLst/>
          </a:prstGeom>
          <a:noFill/>
        </p:spPr>
      </p:pic>
      <p:pic>
        <p:nvPicPr>
          <p:cNvPr id="6148" name="Picture 4" descr="C:\Users\Мама\Desktop\553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29"/>
            <a:ext cx="4368801" cy="1785949"/>
          </a:xfrm>
          <a:prstGeom prst="rect">
            <a:avLst/>
          </a:prstGeom>
          <a:noFill/>
        </p:spPr>
      </p:pic>
      <p:pic>
        <p:nvPicPr>
          <p:cNvPr id="6149" name="Picture 5" descr="C:\Users\Мама\Desktop\qrdfoyrhqbjz-zfzbxudbopojuvteyv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9"/>
            <a:ext cx="207168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июне </a:t>
            </a:r>
            <a:r>
              <a:rPr lang="ru-RU" dirty="0" smtClean="0"/>
              <a:t>2012 года </a:t>
            </a:r>
            <a:r>
              <a:rPr lang="ru-RU" dirty="0" smtClean="0"/>
              <a:t>перешел </a:t>
            </a:r>
            <a:r>
              <a:rPr lang="ru-RU" dirty="0" smtClean="0"/>
              <a:t>в «</a:t>
            </a:r>
            <a:r>
              <a:rPr lang="ru-RU" dirty="0" err="1" smtClean="0">
                <a:hlinkClick r:id="rId2" tooltip="Коламбус Блю Джекетс"/>
              </a:rPr>
              <a:t>Коламбус</a:t>
            </a:r>
            <a:r>
              <a:rPr lang="ru-RU" dirty="0" smtClean="0">
                <a:hlinkClick r:id="rId2" tooltip="Коламбус Блю Джекетс"/>
              </a:rPr>
              <a:t> </a:t>
            </a:r>
            <a:r>
              <a:rPr lang="ru-RU" dirty="0" err="1" smtClean="0">
                <a:hlinkClick r:id="rId2" tooltip="Коламбус Блю Джекетс"/>
              </a:rPr>
              <a:t>Блю</a:t>
            </a:r>
            <a:r>
              <a:rPr lang="ru-RU" dirty="0" smtClean="0">
                <a:hlinkClick r:id="rId2" tooltip="Коламбус Блю Джекетс"/>
              </a:rPr>
              <a:t> </a:t>
            </a:r>
            <a:r>
              <a:rPr lang="ru-RU" dirty="0" err="1" smtClean="0">
                <a:hlinkClick r:id="rId2" tooltip="Коламбус Блю Джекетс"/>
              </a:rPr>
              <a:t>Джекетс</a:t>
            </a:r>
            <a:r>
              <a:rPr lang="ru-RU" dirty="0" smtClean="0"/>
              <a:t>». </a:t>
            </a:r>
            <a:endParaRPr lang="ru-RU" dirty="0" smtClean="0"/>
          </a:p>
          <a:p>
            <a:r>
              <a:rPr lang="ru-RU" dirty="0" smtClean="0"/>
              <a:t>Там он </a:t>
            </a:r>
            <a:r>
              <a:rPr lang="ru-RU" dirty="0" smtClean="0"/>
              <a:t>был признан первой звездой игровой недели 4—10 марта и третьей звездой марта. </a:t>
            </a:r>
            <a:r>
              <a:rPr lang="ru-RU" dirty="0" smtClean="0"/>
              <a:t>К </a:t>
            </a:r>
            <a:r>
              <a:rPr lang="ru-RU" dirty="0" smtClean="0"/>
              <a:t>концу сезона Бобровский значительно улучшил свои статистические показатели (2-й в лиге по проценту отражённых бросков) </a:t>
            </a:r>
            <a:r>
              <a:rPr lang="ru-RU" dirty="0" smtClean="0"/>
              <a:t>и заслуженно </a:t>
            </a:r>
            <a:r>
              <a:rPr lang="ru-RU" dirty="0" smtClean="0"/>
              <a:t>получил «</a:t>
            </a:r>
            <a:r>
              <a:rPr lang="ru-RU" dirty="0" err="1" smtClean="0">
                <a:hlinkClick r:id="rId3" tooltip="Везина Трофи"/>
              </a:rPr>
              <a:t>Везина</a:t>
            </a:r>
            <a:r>
              <a:rPr lang="ru-RU" dirty="0" smtClean="0">
                <a:hlinkClick r:id="rId3" tooltip="Везина Трофи"/>
              </a:rPr>
              <a:t> </a:t>
            </a:r>
            <a:r>
              <a:rPr lang="ru-RU" dirty="0" err="1" smtClean="0">
                <a:hlinkClick r:id="rId3" tooltip="Везина Трофи"/>
              </a:rPr>
              <a:t>Трофи</a:t>
            </a:r>
            <a:r>
              <a:rPr lang="ru-RU" dirty="0" smtClean="0"/>
              <a:t>». Таким образом, он стал первым вратарем с территории бывшего СССР и шестым европейцем, получившим главный вратарский приз </a:t>
            </a:r>
            <a:r>
              <a:rPr lang="ru-RU" dirty="0" smtClean="0"/>
              <a:t>НХЛ. </a:t>
            </a:r>
            <a:r>
              <a:rPr lang="ru-RU" dirty="0" smtClean="0"/>
              <a:t>Также по окончании сезона Бобровский получил награду «Патрик </a:t>
            </a:r>
            <a:r>
              <a:rPr lang="ru-RU" dirty="0" err="1" smtClean="0"/>
              <a:t>Руа</a:t>
            </a:r>
            <a:r>
              <a:rPr lang="ru-RU" dirty="0" smtClean="0"/>
              <a:t> </a:t>
            </a:r>
            <a:r>
              <a:rPr lang="ru-RU" dirty="0" err="1" smtClean="0"/>
              <a:t>Эворд</a:t>
            </a:r>
            <a:r>
              <a:rPr lang="ru-RU" dirty="0" smtClean="0"/>
              <a:t>» — приз, вручаемый лучшему вратарю НХЛ по версии журнала </a:t>
            </a:r>
            <a:r>
              <a:rPr lang="ru-RU" i="1" dirty="0" err="1" smtClean="0"/>
              <a:t>The</a:t>
            </a:r>
            <a:r>
              <a:rPr lang="ru-RU" i="1" dirty="0" smtClean="0"/>
              <a:t> </a:t>
            </a:r>
            <a:r>
              <a:rPr lang="ru-RU" i="1" dirty="0" err="1" smtClean="0"/>
              <a:t>Hockey</a:t>
            </a:r>
            <a:r>
              <a:rPr lang="ru-RU" i="1" dirty="0" smtClean="0"/>
              <a:t> </a:t>
            </a:r>
            <a:r>
              <a:rPr lang="ru-RU" i="1" dirty="0" err="1" smtClean="0"/>
              <a:t>News</a:t>
            </a:r>
            <a:endParaRPr lang="ru-RU" i="1" dirty="0" smtClean="0"/>
          </a:p>
          <a:p>
            <a:r>
              <a:rPr lang="ru-RU" dirty="0" smtClean="0">
                <a:hlinkClick r:id="rId4" tooltip="7 января"/>
              </a:rPr>
              <a:t>7 января</a:t>
            </a:r>
            <a:r>
              <a:rPr lang="ru-RU" dirty="0" smtClean="0"/>
              <a:t> </a:t>
            </a:r>
            <a:r>
              <a:rPr lang="ru-RU" dirty="0" smtClean="0">
                <a:hlinkClick r:id="rId5" tooltip="2014 год"/>
              </a:rPr>
              <a:t>2014 года</a:t>
            </a:r>
            <a:r>
              <a:rPr lang="ru-RU" dirty="0" smtClean="0"/>
              <a:t> Бобровский вошёл в список игроков </a:t>
            </a:r>
            <a:r>
              <a:rPr lang="ru-RU" dirty="0" smtClean="0">
                <a:hlinkClick r:id="rId6" tooltip="Сборная России по хоккею с шайбой"/>
              </a:rPr>
              <a:t>сборной России по хоккею</a:t>
            </a:r>
            <a:r>
              <a:rPr lang="ru-RU" dirty="0" smtClean="0"/>
              <a:t> на </a:t>
            </a:r>
            <a:r>
              <a:rPr lang="ru-RU" dirty="0" smtClean="0">
                <a:hlinkClick r:id="rId7" tooltip="Зимние Олимпийские игры 2014"/>
              </a:rPr>
              <a:t>Зимние Олимпийские игры </a:t>
            </a:r>
            <a:r>
              <a:rPr lang="ru-RU" dirty="0" smtClean="0">
                <a:hlinkClick r:id="rId7" tooltip="Зимние Олимпийские игры 2014"/>
              </a:rPr>
              <a:t>2014</a:t>
            </a:r>
            <a:r>
              <a:rPr lang="ru-RU" dirty="0" smtClean="0"/>
              <a:t>.</a:t>
            </a:r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Гейзель</a:t>
            </a:r>
            <a:r>
              <a:rPr lang="ru-RU" dirty="0" smtClean="0"/>
              <a:t> </a:t>
            </a:r>
            <a:r>
              <a:rPr lang="ru-RU" dirty="0" smtClean="0"/>
              <a:t>Роман </a:t>
            </a:r>
            <a:r>
              <a:rPr lang="ru-RU" dirty="0" smtClean="0"/>
              <a:t>Юрьевич</a:t>
            </a:r>
            <a:r>
              <a:rPr lang="ru-RU" dirty="0" smtClean="0"/>
              <a:t> Роман </a:t>
            </a:r>
            <a:r>
              <a:rPr lang="ru-RU" sz="2000" dirty="0" smtClean="0"/>
              <a:t>(</a:t>
            </a:r>
            <a:r>
              <a:rPr lang="ru-RU" sz="2000" dirty="0" smtClean="0"/>
              <a:t>род.</a:t>
            </a:r>
            <a:r>
              <a:rPr lang="ru-RU" sz="2000" dirty="0" smtClean="0">
                <a:hlinkClick r:id="rId2" tooltip="9 марта"/>
              </a:rPr>
              <a:t>9 марта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3" tooltip="1981"/>
              </a:rPr>
              <a:t>1981</a:t>
            </a:r>
            <a:r>
              <a:rPr lang="ru-RU" sz="2000" dirty="0" smtClean="0"/>
              <a:t>) — </a:t>
            </a:r>
            <a:r>
              <a:rPr lang="ru-RU" sz="2000" dirty="0" smtClean="0">
                <a:hlinkClick r:id="rId4" tooltip="Россия"/>
              </a:rPr>
              <a:t>российский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5" tooltip="Хоккей с мячом"/>
              </a:rPr>
              <a:t>хоккеист с мячом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6" tooltip="Вратарь"/>
              </a:rPr>
              <a:t>вратарь</a:t>
            </a:r>
            <a:r>
              <a:rPr lang="ru-RU" sz="2000" dirty="0" smtClean="0"/>
              <a:t> </a:t>
            </a:r>
            <a:r>
              <a:rPr lang="ru-RU" sz="2000" dirty="0" smtClean="0">
                <a:hlinkClick r:id="rId7" tooltip="Сборная России по хоккею с мячом"/>
              </a:rPr>
              <a:t>сборной России</a:t>
            </a:r>
            <a:r>
              <a:rPr lang="ru-RU" sz="2000" dirty="0" smtClean="0"/>
              <a:t> и </a:t>
            </a:r>
            <a:r>
              <a:rPr lang="ru-RU" sz="2000" dirty="0" smtClean="0">
                <a:hlinkClick r:id="rId8" tooltip="Новосибирск"/>
              </a:rPr>
              <a:t>новосибирского</a:t>
            </a:r>
            <a:r>
              <a:rPr lang="ru-RU" sz="2000" dirty="0" smtClean="0"/>
              <a:t> «</a:t>
            </a:r>
            <a:r>
              <a:rPr lang="ru-RU" sz="2000" dirty="0" err="1" smtClean="0">
                <a:hlinkClick r:id="rId9" tooltip="Сибсельмаш (хоккейный клуб)"/>
              </a:rPr>
              <a:t>Сибсельмаша</a:t>
            </a:r>
            <a:r>
              <a:rPr lang="ru-RU" sz="2000" dirty="0" smtClean="0"/>
              <a:t>», </a:t>
            </a:r>
            <a:r>
              <a:rPr lang="ru-RU" sz="2000" dirty="0" smtClean="0">
                <a:hlinkClick r:id="rId10" tooltip="Заслуженный мастер спорта России"/>
              </a:rPr>
              <a:t>Заслуженный мастер спорта России</a:t>
            </a:r>
            <a:r>
              <a:rPr lang="ru-RU" sz="2000" dirty="0" smtClean="0"/>
              <a:t>, четырёхкратный чемпион мира.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Users\Мама\Desktop\570075.jpg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928802"/>
            <a:ext cx="528641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Начал </a:t>
            </a:r>
            <a:r>
              <a:rPr lang="ru-RU" sz="2000" dirty="0" smtClean="0"/>
              <a:t>играть в </a:t>
            </a:r>
            <a:r>
              <a:rPr lang="ru-RU" sz="2000" dirty="0" smtClean="0">
                <a:hlinkClick r:id="rId2" tooltip="Хоккей с мячом"/>
              </a:rPr>
              <a:t>хоккей с мячом</a:t>
            </a:r>
            <a:r>
              <a:rPr lang="ru-RU" sz="2000" dirty="0" smtClean="0"/>
              <a:t> в </a:t>
            </a:r>
            <a:r>
              <a:rPr lang="ru-RU" sz="2000" dirty="0" smtClean="0">
                <a:hlinkClick r:id="rId3" tooltip="Кемерово"/>
              </a:rPr>
              <a:t>Кемерово</a:t>
            </a:r>
            <a:r>
              <a:rPr lang="ru-RU" sz="2000" dirty="0" smtClean="0"/>
              <a:t>. В составе «</a:t>
            </a:r>
            <a:r>
              <a:rPr lang="ru-RU" sz="2000" dirty="0" smtClean="0">
                <a:hlinkClick r:id="rId4" tooltip="Кузбасс (хоккейный клуб)"/>
              </a:rPr>
              <a:t>Кузбасса</a:t>
            </a:r>
            <a:r>
              <a:rPr lang="ru-RU" sz="2000" dirty="0" smtClean="0"/>
              <a:t>» стал одним из лучших вратарей России и мира. Неоднократно привлекался в </a:t>
            </a:r>
            <a:r>
              <a:rPr lang="ru-RU" sz="2000" dirty="0" smtClean="0">
                <a:hlinkClick r:id="rId5" tooltip="Сборная России по хоккею с мячом"/>
              </a:rPr>
              <a:t>сборную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>
                <a:hlinkClick r:id="rId6" tooltip="Список 22 лучших игроков Федерации хоккея с мячом СССР (России)"/>
              </a:rPr>
              <a:t>список 22 лучших игроков сезона</a:t>
            </a:r>
            <a:r>
              <a:rPr lang="ru-RU" dirty="0" smtClean="0"/>
              <a:t> включался 6 раз — 2005, 2006, 2007, 2008, 2011, 2012</a:t>
            </a:r>
            <a:br>
              <a:rPr lang="ru-RU" dirty="0" smtClean="0"/>
            </a:br>
            <a:r>
              <a:rPr lang="ru-RU" dirty="0" smtClean="0"/>
              <a:t>Признан </a:t>
            </a:r>
            <a:r>
              <a:rPr lang="ru-RU" dirty="0" smtClean="0">
                <a:hlinkClick r:id="rId6" tooltip="Список 22 лучших игроков Федерации хоккея с мячом СССР (России)"/>
              </a:rPr>
              <a:t>лучшим вратарем сезона</a:t>
            </a:r>
            <a:r>
              <a:rPr lang="ru-RU" dirty="0" smtClean="0"/>
              <a:t> — 2005, 2011</a:t>
            </a:r>
            <a:br>
              <a:rPr lang="ru-RU" dirty="0" smtClean="0"/>
            </a:br>
            <a:r>
              <a:rPr lang="ru-RU" dirty="0" smtClean="0"/>
              <a:t>Победитель международного турнира на Призы Правительства России (2006)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Серебряный призер чемпионатов России (2004, 2005, 2006, 2009)</a:t>
            </a:r>
            <a:br>
              <a:rPr lang="ru-RU" dirty="0" smtClean="0"/>
            </a:br>
            <a:r>
              <a:rPr lang="ru-RU" dirty="0" smtClean="0"/>
              <a:t>Бронзовый призер чемпионатов страны – (2001, 2002, 2003, 2007, 2008, 2010)</a:t>
            </a:r>
            <a:br>
              <a:rPr lang="ru-RU" dirty="0" smtClean="0"/>
            </a:br>
            <a:r>
              <a:rPr lang="ru-RU" dirty="0" smtClean="0"/>
              <a:t>Обладатель Кубка России (2003, 2007)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Серебряный призер чемпионата мира среди юниоров (2000)</a:t>
            </a:r>
            <a:br>
              <a:rPr lang="ru-RU" dirty="0" smtClean="0"/>
            </a:br>
            <a:r>
              <a:rPr lang="ru-RU" dirty="0" smtClean="0"/>
              <a:t>Четырехкратный чемпион мира – (2006, 2007, 2008, 2011).</a:t>
            </a:r>
            <a:br>
              <a:rPr lang="ru-RU" dirty="0" smtClean="0"/>
            </a:br>
            <a:r>
              <a:rPr lang="ru-RU" dirty="0" smtClean="0"/>
              <a:t>Серебряный призер чемпионатов мира (2005, 2012).</a:t>
            </a:r>
          </a:p>
          <a:p>
            <a:endParaRPr lang="ru-RU" dirty="0"/>
          </a:p>
        </p:txBody>
      </p:sp>
      <p:pic>
        <p:nvPicPr>
          <p:cNvPr id="8194" name="Picture 2" descr="C:\Users\Мама\Desktop\geiz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428868"/>
            <a:ext cx="38100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Иваненко </a:t>
            </a:r>
            <a:r>
              <a:rPr lang="ru-RU" dirty="0" smtClean="0"/>
              <a:t>Вячеслав </a:t>
            </a:r>
            <a:r>
              <a:rPr lang="ru-RU" dirty="0" smtClean="0"/>
              <a:t>Иванович</a:t>
            </a:r>
            <a:br>
              <a:rPr lang="ru-RU" dirty="0" smtClean="0"/>
            </a:br>
            <a:r>
              <a:rPr lang="ru-RU" sz="1800" dirty="0" smtClean="0"/>
              <a:t>(3 марта 1961г., Кемерово). Чемпион Олимпийских игр 1988года в Сеуле в ходьбе на 50 км.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Мама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429156" cy="4429156"/>
          </a:xfrm>
          <a:prstGeom prst="rect">
            <a:avLst/>
          </a:prstGeom>
          <a:noFill/>
        </p:spPr>
      </p:pic>
      <p:pic>
        <p:nvPicPr>
          <p:cNvPr id="9219" name="Picture 3" descr="C:\Users\Мама\Desktop\нн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35281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357166"/>
            <a:ext cx="5329246" cy="595219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tooltip="Заслуженный мастер спорта СССР"/>
              </a:rPr>
              <a:t>Заслуженный </a:t>
            </a:r>
            <a:r>
              <a:rPr lang="ru-RU" dirty="0" smtClean="0">
                <a:hlinkClick r:id="rId2" tooltip="Заслуженный мастер спорта СССР"/>
              </a:rPr>
              <a:t>мастер спорта СССР</a:t>
            </a:r>
            <a:r>
              <a:rPr lang="ru-RU" dirty="0" smtClean="0"/>
              <a:t> </a:t>
            </a:r>
            <a:r>
              <a:rPr lang="ru-RU" dirty="0" smtClean="0"/>
              <a:t>,чемпион </a:t>
            </a:r>
            <a:r>
              <a:rPr lang="ru-RU" dirty="0" smtClean="0">
                <a:hlinkClick r:id="rId3" tooltip="Летние Олимпийские игры 1988"/>
              </a:rPr>
              <a:t>олимпийских игр 1988 года</a:t>
            </a:r>
            <a:r>
              <a:rPr lang="ru-RU" dirty="0" smtClean="0"/>
              <a:t> в ходьбе на 50 километров с результатом 3:38.29 — это личный рекорд и лучший результат 1988 года в мире. Также этот результат занимает 20-е место </a:t>
            </a:r>
            <a:r>
              <a:rPr lang="ru-RU" dirty="0" err="1" smtClean="0"/>
              <a:t>место</a:t>
            </a:r>
            <a:r>
              <a:rPr lang="ru-RU" dirty="0" smtClean="0"/>
              <a:t> в списке самых быстрых ходоков на этой дистанции за всю </a:t>
            </a:r>
            <a:r>
              <a:rPr lang="ru-RU" dirty="0" smtClean="0"/>
              <a:t>историю. </a:t>
            </a:r>
            <a:r>
              <a:rPr lang="ru-RU" dirty="0" smtClean="0"/>
              <a:t>Бронзовый призёр </a:t>
            </a:r>
            <a:r>
              <a:rPr lang="ru-RU" dirty="0" smtClean="0">
                <a:hlinkClick r:id="rId4" tooltip="Чемпионат мира по лёгкой атлетике"/>
              </a:rPr>
              <a:t>чемпионата мира</a:t>
            </a:r>
            <a:r>
              <a:rPr lang="ru-RU" dirty="0" smtClean="0"/>
              <a:t> 1987 и серебряный призёр </a:t>
            </a:r>
            <a:r>
              <a:rPr lang="ru-RU" dirty="0" smtClean="0">
                <a:hlinkClick r:id="rId5" tooltip="Чемпионат Европы по лёгкой атлетике"/>
              </a:rPr>
              <a:t>чемпионата Европы</a:t>
            </a:r>
            <a:r>
              <a:rPr lang="ru-RU" dirty="0" smtClean="0"/>
              <a:t> 1986. </a:t>
            </a:r>
          </a:p>
        </p:txBody>
      </p:sp>
      <p:pic>
        <p:nvPicPr>
          <p:cNvPr id="11266" name="Picture 2" descr="C:\Users\Мама\Desktop\08469-zo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00108"/>
            <a:ext cx="3143272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308856"/>
          </a:xfrm>
        </p:spPr>
        <p:txBody>
          <a:bodyPr/>
          <a:lstStyle/>
          <a:p>
            <a:r>
              <a:rPr lang="ru-RU" dirty="0" smtClean="0"/>
              <a:t>Осенью 2008 и 2009 годов в </a:t>
            </a:r>
            <a:r>
              <a:rPr lang="ru-RU" dirty="0" err="1" smtClean="0"/>
              <a:t>Кемерове</a:t>
            </a:r>
            <a:r>
              <a:rPr lang="ru-RU" dirty="0" smtClean="0"/>
              <a:t> по инициативе самого Вячеслава и при поддержке местных властей проходил Кубок В. И. Иваненко по спортивной ходьбе.</a:t>
            </a:r>
          </a:p>
          <a:p>
            <a:endParaRPr lang="ru-RU" dirty="0"/>
          </a:p>
        </p:txBody>
      </p:sp>
      <p:pic>
        <p:nvPicPr>
          <p:cNvPr id="10242" name="Picture 2" descr="C:\Users\Мама\Desktop\Ivanen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071834" cy="3786214"/>
          </a:xfrm>
          <a:prstGeom prst="rect">
            <a:avLst/>
          </a:prstGeom>
          <a:noFill/>
        </p:spPr>
      </p:pic>
      <p:pic>
        <p:nvPicPr>
          <p:cNvPr id="10243" name="Picture 3" descr="C:\Users\Мама\Desktop\e5f6567ae950a644bb1a36dc67adf4d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547945" cy="3714776"/>
          </a:xfrm>
          <a:prstGeom prst="rect">
            <a:avLst/>
          </a:prstGeom>
          <a:noFill/>
        </p:spPr>
      </p:pic>
      <p:pic>
        <p:nvPicPr>
          <p:cNvPr id="10244" name="Picture 4" descr="C:\Users\Мама\Desktop\IMG_013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5728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6011882"/>
          </a:xfrm>
        </p:spPr>
        <p:txBody>
          <a:bodyPr>
            <a:normAutofit/>
          </a:bodyPr>
          <a:lstStyle/>
          <a:p>
            <a:r>
              <a:rPr lang="ru-RU" dirty="0" smtClean="0"/>
              <a:t>Дрозд </a:t>
            </a:r>
            <a:r>
              <a:rPr lang="ru-RU" dirty="0" smtClean="0"/>
              <a:t>Григорий Анатольевич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(род. </a:t>
            </a:r>
            <a:r>
              <a:rPr lang="ru-RU" sz="2200" dirty="0" smtClean="0">
                <a:hlinkClick r:id="rId2" tooltip="26 августа"/>
              </a:rPr>
              <a:t>26 августа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3" tooltip="1979"/>
              </a:rPr>
              <a:t>1979</a:t>
            </a:r>
            <a:r>
              <a:rPr lang="ru-RU" sz="2200" dirty="0" smtClean="0"/>
              <a:t>, </a:t>
            </a:r>
            <a:r>
              <a:rPr lang="ru-RU" sz="2200" dirty="0" smtClean="0">
                <a:hlinkClick r:id="rId4" tooltip="Прокопьевск"/>
              </a:rPr>
              <a:t>Прокопьевск</a:t>
            </a:r>
            <a:r>
              <a:rPr lang="ru-RU" sz="2200" dirty="0" smtClean="0"/>
              <a:t>) — </a:t>
            </a:r>
            <a:r>
              <a:rPr lang="ru-RU" sz="2200" dirty="0" smtClean="0">
                <a:hlinkClick r:id="rId5" tooltip="Россия"/>
              </a:rPr>
              <a:t>российский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6" tooltip="Бокс"/>
              </a:rPr>
              <a:t>боксёр</a:t>
            </a:r>
            <a:r>
              <a:rPr lang="ru-RU" sz="2200" dirty="0" smtClean="0"/>
              <a:t>-профессионал, выступающий в первом тяжелом весе. Чемпион Европы по версии </a:t>
            </a:r>
            <a:r>
              <a:rPr lang="ru-RU" sz="2200" dirty="0" smtClean="0">
                <a:hlinkClick r:id="rId7" tooltip="Европейский боксёрский союз"/>
              </a:rPr>
              <a:t>EBU</a:t>
            </a:r>
            <a:r>
              <a:rPr lang="ru-RU" sz="2200" dirty="0" smtClean="0"/>
              <a:t>. Также спортивный комментатор.</a:t>
            </a:r>
            <a:br>
              <a:rPr lang="ru-RU" sz="2200" dirty="0" smtClean="0"/>
            </a:br>
            <a:r>
              <a:rPr lang="ru-RU" sz="2200" dirty="0" smtClean="0"/>
              <a:t>Окончил Сибирскую государственную академию физической культуры.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2290" name="Picture 2" descr="C:\Users\Мама\Desktop\Grigory Drozd2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000108"/>
            <a:ext cx="285752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000240"/>
            <a:ext cx="6257940" cy="4309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Дебютировал на профессиональном ринге в апреле 2001 года в первой тяжёлой весовой категории. В 2002 году завоевал титул чемпиона Сибири, в 2003 титул чемпиона России.</a:t>
            </a:r>
          </a:p>
          <a:p>
            <a:r>
              <a:rPr lang="ru-RU" dirty="0" smtClean="0"/>
              <a:t>В марте 2004 года нокаутировал в 9-ом раунде опытного мексиканского боксёра </a:t>
            </a:r>
            <a:r>
              <a:rPr lang="ru-RU" dirty="0" err="1" smtClean="0"/>
              <a:t>Сауля</a:t>
            </a:r>
            <a:r>
              <a:rPr lang="ru-RU" dirty="0" smtClean="0"/>
              <a:t> </a:t>
            </a:r>
            <a:r>
              <a:rPr lang="ru-RU" dirty="0" err="1" smtClean="0"/>
              <a:t>Монтану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январе 2006 года нокаутировал не имеющего поражений соотечественника Павла </a:t>
            </a:r>
            <a:r>
              <a:rPr lang="ru-RU" dirty="0" err="1" smtClean="0"/>
              <a:t>Мелкомяна</a:t>
            </a:r>
            <a:r>
              <a:rPr lang="ru-RU" dirty="0" smtClean="0"/>
              <a:t> (19-0).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2008 году нокаутировал американца </a:t>
            </a:r>
            <a:r>
              <a:rPr lang="ru-RU" dirty="0" smtClean="0">
                <a:hlinkClick r:id="rId2" tooltip="Колловей, Роб"/>
              </a:rPr>
              <a:t>Роба </a:t>
            </a:r>
            <a:r>
              <a:rPr lang="ru-RU" dirty="0" err="1" smtClean="0">
                <a:hlinkClick r:id="rId2" tooltip="Колловей, Роб"/>
              </a:rPr>
              <a:t>Колловея</a:t>
            </a:r>
            <a:r>
              <a:rPr lang="ru-RU" dirty="0" smtClean="0"/>
              <a:t>, в следующем бою нокаутировал американца </a:t>
            </a:r>
            <a:r>
              <a:rPr lang="ru-RU" dirty="0" err="1" smtClean="0">
                <a:hlinkClick r:id="rId3" tooltip="Уилсон, Дарнелл"/>
              </a:rPr>
              <a:t>Дарнелла</a:t>
            </a:r>
            <a:r>
              <a:rPr lang="ru-RU" dirty="0" smtClean="0">
                <a:hlinkClick r:id="rId3" tooltip="Уилсон, Дарнелл"/>
              </a:rPr>
              <a:t> Уилсона</a:t>
            </a:r>
            <a:r>
              <a:rPr lang="ru-RU" dirty="0" smtClean="0"/>
              <a:t>. Травмировался и полтора года не выходил на ринг.</a:t>
            </a:r>
          </a:p>
          <a:p>
            <a:r>
              <a:rPr lang="ru-RU" dirty="0" smtClean="0"/>
              <a:t>В 2012 году победил француза Жана-Марка </a:t>
            </a:r>
            <a:r>
              <a:rPr lang="ru-RU" dirty="0" err="1" smtClean="0"/>
              <a:t>Монроза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5 октября 2013 года в Москве завоевал титул чемпиона Европы, нанеся первое поражение в карьере польскому боксёру </a:t>
            </a:r>
            <a:r>
              <a:rPr lang="ru-RU" dirty="0" err="1" smtClean="0">
                <a:hlinkClick r:id="rId4" tooltip="Мастернак, Матеуш"/>
              </a:rPr>
              <a:t>Матеушу</a:t>
            </a:r>
            <a:r>
              <a:rPr lang="ru-RU" dirty="0" smtClean="0">
                <a:hlinkClick r:id="rId4" tooltip="Мастернак, Матеуш"/>
              </a:rPr>
              <a:t> </a:t>
            </a:r>
            <a:r>
              <a:rPr lang="ru-RU" dirty="0" err="1" smtClean="0">
                <a:hlinkClick r:id="rId4" tooltip="Мастернак, Матеуш"/>
              </a:rPr>
              <a:t>Мастернаку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C:\Users\Мама\Desktop\о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14290"/>
            <a:ext cx="1785950" cy="1571636"/>
          </a:xfrm>
          <a:prstGeom prst="rect">
            <a:avLst/>
          </a:prstGeom>
          <a:noFill/>
        </p:spPr>
      </p:pic>
      <p:pic>
        <p:nvPicPr>
          <p:cNvPr id="13315" name="Picture 3" descr="C:\Users\Мама\Desktop\inии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29"/>
            <a:ext cx="2619375" cy="1428760"/>
          </a:xfrm>
          <a:prstGeom prst="rect">
            <a:avLst/>
          </a:prstGeom>
          <a:noFill/>
        </p:spPr>
      </p:pic>
      <p:pic>
        <p:nvPicPr>
          <p:cNvPr id="13316" name="Picture 4" descr="C:\Users\Мама\Desktop\ь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85729"/>
            <a:ext cx="2619375" cy="1428760"/>
          </a:xfrm>
          <a:prstGeom prst="rect">
            <a:avLst/>
          </a:prstGeom>
          <a:noFill/>
        </p:spPr>
      </p:pic>
      <p:pic>
        <p:nvPicPr>
          <p:cNvPr id="13317" name="Picture 5" descr="C:\Users\Мама\Desktop\Drozd_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071678"/>
            <a:ext cx="257176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571900"/>
          </a:xfrm>
        </p:spPr>
        <p:txBody>
          <a:bodyPr>
            <a:normAutofit/>
          </a:bodyPr>
          <a:lstStyle/>
          <a:p>
            <a:r>
              <a:rPr lang="ru-RU" dirty="0" smtClean="0"/>
              <a:t>Ждём спортивных побед от вас!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8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74014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Вид спорта:</a:t>
            </a:r>
            <a:r>
              <a:rPr lang="ru-RU" dirty="0" smtClean="0"/>
              <a:t> Сноуборд </a:t>
            </a:r>
          </a:p>
          <a:p>
            <a:r>
              <a:rPr lang="ru-RU" b="1" dirty="0" smtClean="0"/>
              <a:t>Дата и место рождения:</a:t>
            </a:r>
            <a:r>
              <a:rPr lang="ru-RU" dirty="0" smtClean="0"/>
              <a:t> 30 октября 1987 года, г. Таштагол, Кемеровская область </a:t>
            </a:r>
          </a:p>
          <a:p>
            <a:r>
              <a:rPr lang="ru-RU" b="1" dirty="0" smtClean="0"/>
              <a:t>Тренеры:</a:t>
            </a:r>
            <a:r>
              <a:rPr lang="ru-RU" dirty="0" smtClean="0"/>
              <a:t> Владимир Фоминых, Денис Тихомиров </a:t>
            </a:r>
          </a:p>
          <a:p>
            <a:r>
              <a:rPr lang="ru-RU" b="1" dirty="0" smtClean="0"/>
              <a:t>Высшие достижения:</a:t>
            </a:r>
            <a:r>
              <a:rPr lang="ru-RU" dirty="0" smtClean="0"/>
              <a:t> двукратная чемпионка мира (2007, 2013), обладательница Кубка мира в общем зачете (2010/2011), двукратная чемпионка мира среди юниоров (2006, 2007). </a:t>
            </a:r>
          </a:p>
          <a:p>
            <a:r>
              <a:rPr lang="ru-RU" b="1" dirty="0" smtClean="0"/>
              <a:t>Выступление в Сочи:</a:t>
            </a:r>
            <a:r>
              <a:rPr lang="ru-RU" dirty="0" smtClean="0"/>
              <a:t> 19 февраля - параллельный гигантский слалом, 22 февраля - параллельный слалом. </a:t>
            </a:r>
          </a:p>
          <a:p>
            <a:r>
              <a:rPr lang="ru-RU" dirty="0" smtClean="0"/>
              <a:t>Катя </a:t>
            </a:r>
            <a:r>
              <a:rPr lang="ru-RU" dirty="0" err="1" smtClean="0"/>
              <a:t>Тудегешева</a:t>
            </a:r>
            <a:r>
              <a:rPr lang="ru-RU" dirty="0" smtClean="0"/>
              <a:t> - первая российская чемпионка мира в сноуборде, которая за год до Олимпиады добавила к своему титулу еще одну золотую медаль. В 2006 году она стала лучшей в параллельном гигантском слаломе, а в 2013 году - не знала равных в параллельном слаломе. Начиная с четвертьфинала, </a:t>
            </a:r>
            <a:r>
              <a:rPr lang="ru-RU" dirty="0" err="1" smtClean="0"/>
              <a:t>Тудегешева</a:t>
            </a:r>
            <a:r>
              <a:rPr lang="ru-RU" dirty="0" smtClean="0"/>
              <a:t> выигрывала у своих соперниц более секунды.</a:t>
            </a:r>
          </a:p>
          <a:p>
            <a:r>
              <a:rPr lang="ru-RU" dirty="0" smtClean="0"/>
              <a:t>В олимпийском сезоне </a:t>
            </a:r>
            <a:r>
              <a:rPr lang="ru-RU" dirty="0" err="1" smtClean="0"/>
              <a:t>Тудегешева</a:t>
            </a:r>
            <a:r>
              <a:rPr lang="ru-RU" dirty="0" smtClean="0"/>
              <a:t> вновь на первых ролях. Стартовый этап Кубка мира в Италии российская </a:t>
            </a:r>
            <a:r>
              <a:rPr lang="ru-RU" dirty="0" err="1" smtClean="0"/>
              <a:t>сноубордистка</a:t>
            </a:r>
            <a:r>
              <a:rPr lang="ru-RU" dirty="0" smtClean="0"/>
              <a:t> завершила на пьедестале обеих гонок - она стала второй в параллельном слаломе и третьей в слаломе-гиганте. Главный тренер сборной России по сноуборду Денис Тихомиров заявил, что </a:t>
            </a:r>
            <a:r>
              <a:rPr lang="ru-RU" dirty="0" err="1" smtClean="0"/>
              <a:t>Тудегешева</a:t>
            </a:r>
            <a:r>
              <a:rPr lang="ru-RU" dirty="0" smtClean="0"/>
              <a:t> демонстрирует высочайший уровень перед Олимпиадой.</a:t>
            </a:r>
          </a:p>
          <a:p>
            <a:endParaRPr lang="ru-RU" dirty="0"/>
          </a:p>
        </p:txBody>
      </p:sp>
      <p:pic>
        <p:nvPicPr>
          <p:cNvPr id="4098" name="Picture 2" descr="C:\Users\Мама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414340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Екатерина </a:t>
            </a:r>
            <a:r>
              <a:rPr lang="ru-RU" dirty="0" err="1" smtClean="0"/>
              <a:t>Тудегешева</a:t>
            </a:r>
            <a:r>
              <a:rPr lang="ru-RU" dirty="0" smtClean="0"/>
              <a:t> родилась в 1987 году в Кемеровской области. В юном возрасте талантливая спортсменка занималась лыжным спортом, а на сноуборд встала только в тринадцать лет. Это не помешало Екатерине стать признанной спортивной звездой как в российских, так и в общемировых масштабах. </a:t>
            </a:r>
          </a:p>
          <a:p>
            <a:r>
              <a:rPr lang="ru-RU" dirty="0" smtClean="0"/>
              <a:t>Екатерина немного похожа на мальчика. Да и характер у неё мужской, ведь для завоевания наград нужны сила воли и бесстрашие. Коллеги по цеху отмечают трудолюбие и упорство этой хрупкой девушки. В свои двадцать два года она добилась значительных успехов и даже получила орден "Доблесть Кузбасса", который вручается за выдающиеся заслуги перед областью. </a:t>
            </a:r>
          </a:p>
          <a:p>
            <a:r>
              <a:rPr lang="ru-RU" dirty="0" smtClean="0"/>
              <a:t>  </a:t>
            </a:r>
          </a:p>
          <a:p>
            <a:r>
              <a:rPr lang="ru-RU" b="1" dirty="0" smtClean="0"/>
              <a:t>Детство Екатерины </a:t>
            </a:r>
            <a:r>
              <a:rPr lang="ru-RU" b="1" dirty="0" err="1" smtClean="0"/>
              <a:t>Тудегешевой</a:t>
            </a:r>
            <a:r>
              <a:rPr lang="ru-RU" b="1" dirty="0" smtClean="0"/>
              <a:t> и первые спортивные награды</a:t>
            </a:r>
            <a:br>
              <a:rPr lang="ru-RU" b="1" dirty="0" smtClean="0"/>
            </a:br>
            <a:r>
              <a:rPr lang="ru-RU" dirty="0" smtClean="0"/>
              <a:t>В пять лет будущая </a:t>
            </a:r>
            <a:r>
              <a:rPr lang="ru-RU" dirty="0" err="1" smtClean="0"/>
              <a:t>сноубордистка</a:t>
            </a:r>
            <a:r>
              <a:rPr lang="ru-RU" dirty="0" smtClean="0"/>
              <a:t> лишилась матери. Пришлось перебираться к тёте в небольшой сибирский городок Таштагол. Нельзя сказать, что Катино детство было слишком беззаботным, ведь в небольшой двухкомнатной квартире проживало на тот момент пять человек. Позже государство помогло семье улучшить жилищные условия. Тётя старалась приучать детей к труду, работа на огороде не была для Екатерины чем-то непосильным. </a:t>
            </a:r>
            <a:br>
              <a:rPr lang="ru-RU" dirty="0" smtClean="0"/>
            </a:br>
            <a:r>
              <a:rPr lang="ru-RU" dirty="0" smtClean="0"/>
              <a:t>Именно тётя отвела девочку в лыжную секцию. Позже Катя сама стала с удовольствием посещать занятия. А в тринадцать лет увлеклась сноубордом, тогда он только начинал входить в моду. Девочка упорно не желала быть похожей на своих сверстниц, ненавидела юбки, а её любимой одеждой были исключительно джинсы. Кстати, на сегодняшний день джинсы занимают значительную часть гардероба спортсменки.</a:t>
            </a:r>
            <a:br>
              <a:rPr lang="ru-RU" dirty="0" smtClean="0"/>
            </a:br>
            <a:r>
              <a:rPr lang="ru-RU" dirty="0" smtClean="0"/>
              <a:t>Первое соревнование международного масштаба, в котором Екатерина приняла участие – это гонка FIS в 2003 году. Тогда спортсменке только-только исполнилось шестнадцать лет. В том же году был и чемпионат мира, принесший в копилку </a:t>
            </a:r>
            <a:r>
              <a:rPr lang="ru-RU" dirty="0" err="1" smtClean="0"/>
              <a:t>Тудегешевой</a:t>
            </a:r>
            <a:r>
              <a:rPr lang="ru-RU" dirty="0" smtClean="0"/>
              <a:t> шестнадцатое место в </a:t>
            </a:r>
            <a:r>
              <a:rPr lang="ru-RU" dirty="0" err="1" smtClean="0"/>
              <a:t>сноубордкроссе</a:t>
            </a:r>
            <a:r>
              <a:rPr lang="ru-RU" dirty="0" smtClean="0"/>
              <a:t>. С тех пор она регулярно принимала участие в чемпионатах мира, не опускаясь ниже тридцатого места. </a:t>
            </a:r>
          </a:p>
          <a:p>
            <a:endParaRPr lang="ru-RU" dirty="0"/>
          </a:p>
        </p:txBody>
      </p:sp>
      <p:pic>
        <p:nvPicPr>
          <p:cNvPr id="6146" name="Picture 2" descr="C:\Users\Мам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247900" cy="1785949"/>
          </a:xfrm>
          <a:prstGeom prst="rect">
            <a:avLst/>
          </a:prstGeom>
          <a:noFill/>
        </p:spPr>
      </p:pic>
      <p:pic>
        <p:nvPicPr>
          <p:cNvPr id="6147" name="Picture 3" descr="C:\Users\Мама\Desktop\206189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3929074" cy="1857388"/>
          </a:xfrm>
          <a:prstGeom prst="rect">
            <a:avLst/>
          </a:prstGeom>
          <a:noFill/>
        </p:spPr>
      </p:pic>
      <p:pic>
        <p:nvPicPr>
          <p:cNvPr id="6148" name="Picture 4" descr="C:\Users\Мама\Desktop\MDF94475-pic510-510x340-47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857232"/>
            <a:ext cx="178595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Совершеннолетие и продолжение участия в соревнованиях</a:t>
            </a:r>
            <a:br>
              <a:rPr lang="ru-RU" b="1" dirty="0" smtClean="0"/>
            </a:br>
            <a:r>
              <a:rPr lang="ru-RU" dirty="0" smtClean="0"/>
              <a:t>В 2005 году Екатерине исполнилось восемнадцать лет. Годом позже она вновь отправилась на чемпионат мира среди юниоров. С этого чемпионата </a:t>
            </a:r>
            <a:r>
              <a:rPr lang="ru-RU" dirty="0" err="1" smtClean="0"/>
              <a:t>Тудегешева</a:t>
            </a:r>
            <a:r>
              <a:rPr lang="ru-RU" dirty="0" smtClean="0"/>
              <a:t> увезла победу в параллельном гигантском слаломе. </a:t>
            </a:r>
            <a:br>
              <a:rPr lang="ru-RU" dirty="0" smtClean="0"/>
            </a:br>
            <a:r>
              <a:rPr lang="ru-RU" dirty="0" smtClean="0"/>
              <a:t>Далее последовали зимние Олимпийские игры. Ни для кого не секрет, что для многих спортсменов особенно ценны медали, привезенные именно с этого соревнования. В 2006 Екатерине не удалось войти в тройку победителей в гигантском параллельном слаломе. Она стала лишь пятой, что тем не менее стало для спортсменки огромным опытом. </a:t>
            </a:r>
            <a:br>
              <a:rPr lang="ru-RU" dirty="0" smtClean="0"/>
            </a:br>
            <a:r>
              <a:rPr lang="ru-RU" dirty="0" smtClean="0"/>
              <a:t>Сезоном позже Екатерина учла все свои ошибки и добилась значительного успеха на кубке мира. Она завоевала золотую медаль в параллельном слаломе. В 2007 году произошло знаменательное для страны событие: впервые россиянка победила в чемпионате мира по сноубордингу, завоевав первое место в параллельном гигантском слаломе. Под натиском российской спортсменки сдался и чемпионат мира по сноубордингу среди юниоров. Завоевание главной награды на нем произошло всего лишь через месяц после основного чемпионата мира. </a:t>
            </a:r>
          </a:p>
          <a:p>
            <a:r>
              <a:rPr lang="ru-RU" dirty="0" smtClean="0"/>
              <a:t>Начало 2009 года ознаменовалось для Екатерины бронзовой медалью на чемпионате мира в своей любимой дисциплине – параллельном слаломе. После этой победы к ней прочно пристало прозвище "Русская торпеда". Главные козыри спортсменки – техничность и агрессивность прохождения трассы, что обычно не свойственно </a:t>
            </a:r>
            <a:r>
              <a:rPr lang="ru-RU" dirty="0" err="1" smtClean="0"/>
              <a:t>сноубордисткам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Picture 2" descr="C:\Users\Мама\Desktop\imaоо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392909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Юрий Яковлевич </a:t>
            </a:r>
            <a:r>
              <a:rPr lang="ru-RU" dirty="0" err="1" smtClean="0"/>
              <a:t>Арбачаков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ама\Desktop\QV7ozz617k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590942" cy="5286412"/>
          </a:xfrm>
          <a:prstGeom prst="rect">
            <a:avLst/>
          </a:prstGeom>
          <a:noFill/>
        </p:spPr>
      </p:pic>
      <p:pic>
        <p:nvPicPr>
          <p:cNvPr id="1027" name="Picture 3" descr="C:\Users\Мама\Desktop\879703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91003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519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Юрий </a:t>
            </a:r>
            <a:r>
              <a:rPr lang="ru-RU" dirty="0" smtClean="0"/>
              <a:t>Яковлевич </a:t>
            </a:r>
            <a:r>
              <a:rPr lang="ru-RU" dirty="0" err="1" smtClean="0"/>
              <a:t>Арбачаков</a:t>
            </a:r>
            <a:r>
              <a:rPr lang="ru-RU" dirty="0" smtClean="0"/>
              <a:t> — советский и российский боксёр, чемпион СССР, чемпион Европы и чемпион мира среди любителей, чемпион мира по версии Всемирного боксёрского совета среди профессионалов. Заслуженный мастер спорта СССР. </a:t>
            </a:r>
          </a:p>
          <a:p>
            <a:r>
              <a:rPr lang="ru-RU" dirty="0" smtClean="0">
                <a:hlinkClick r:id="rId2"/>
              </a:rPr>
              <a:t>Родился</a:t>
            </a:r>
            <a:r>
              <a:rPr lang="ru-RU" dirty="0" smtClean="0"/>
              <a:t>: 22 октября 1966 г. (47 лет), </a:t>
            </a:r>
            <a:r>
              <a:rPr lang="ru-RU" dirty="0" smtClean="0">
                <a:hlinkClick r:id="rId3"/>
              </a:rPr>
              <a:t>Кемеровская область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Боевое искусство</a:t>
            </a:r>
            <a:r>
              <a:rPr lang="ru-RU" dirty="0" smtClean="0"/>
              <a:t>: Бокс</a:t>
            </a:r>
          </a:p>
          <a:p>
            <a:endParaRPr lang="ru-RU" dirty="0"/>
          </a:p>
        </p:txBody>
      </p:sp>
      <p:pic>
        <p:nvPicPr>
          <p:cNvPr id="7171" name="Picture 3" descr="C:\Users\Мама\Desktop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1876425" cy="2000264"/>
          </a:xfrm>
          <a:prstGeom prst="rect">
            <a:avLst/>
          </a:prstGeom>
          <a:noFill/>
        </p:spPr>
      </p:pic>
      <p:pic>
        <p:nvPicPr>
          <p:cNvPr id="7172" name="Picture 4" descr="C:\Users\Мама\Desktop\iдддnde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85728"/>
            <a:ext cx="2286016" cy="1928825"/>
          </a:xfrm>
          <a:prstGeom prst="rect">
            <a:avLst/>
          </a:prstGeom>
          <a:noFill/>
        </p:spPr>
      </p:pic>
      <p:pic>
        <p:nvPicPr>
          <p:cNvPr id="2050" name="Picture 2" descr="C:\Users\Мама\Desktop\img_large_2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85728"/>
            <a:ext cx="179070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Мама\Desktop\370431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572296" cy="530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Юрий </a:t>
            </a:r>
            <a:r>
              <a:rPr lang="ru-RU" dirty="0" err="1" smtClean="0"/>
              <a:t>Арбачаков</a:t>
            </a:r>
            <a:r>
              <a:rPr lang="ru-RU" dirty="0" smtClean="0"/>
              <a:t> родился 22 октября 1966 года в посёлке </a:t>
            </a:r>
            <a:r>
              <a:rPr lang="ru-RU" dirty="0" err="1" smtClean="0">
                <a:hlinkClick r:id="rId2" tooltip="Усть-Кезес"/>
              </a:rPr>
              <a:t>Усть-Кезес</a:t>
            </a:r>
            <a:r>
              <a:rPr lang="ru-RU" dirty="0" smtClean="0"/>
              <a:t> Кемеровской области в семье </a:t>
            </a:r>
            <a:r>
              <a:rPr lang="ru-RU" dirty="0" smtClean="0">
                <a:hlinkClick r:id="rId3" tooltip="Шорцы"/>
              </a:rPr>
              <a:t>шорцев</a:t>
            </a:r>
            <a:r>
              <a:rPr lang="ru-RU" dirty="0" smtClean="0"/>
              <a:t>. Начал заниматься боксом в возрасте 13 лет под руководством Юрия </a:t>
            </a:r>
            <a:r>
              <a:rPr lang="ru-RU" dirty="0" err="1" smtClean="0"/>
              <a:t>Айларова</a:t>
            </a:r>
            <a:r>
              <a:rPr lang="ru-RU" dirty="0" smtClean="0"/>
              <a:t>. В 1989 году выиграл чемпионат СССР, был включён в состав </a:t>
            </a:r>
            <a:r>
              <a:rPr lang="ru-RU" dirty="0" smtClean="0">
                <a:hlinkClick r:id="rId4" tooltip="Сборная СССР по боксу"/>
              </a:rPr>
              <a:t>сборной СССР</a:t>
            </a:r>
            <a:r>
              <a:rPr lang="ru-RU" dirty="0" smtClean="0"/>
              <a:t> и стал чемпионом Европы и чемпионом мира. Всего на любительском уровне провёл 186 боёв, в 165 из них победил.</a:t>
            </a:r>
          </a:p>
          <a:p>
            <a:r>
              <a:rPr lang="ru-RU" dirty="0" smtClean="0"/>
              <a:t>В 1990 году Юрий </a:t>
            </a:r>
            <a:r>
              <a:rPr lang="ru-RU" dirty="0" err="1" smtClean="0"/>
              <a:t>Арбачаков</a:t>
            </a:r>
            <a:r>
              <a:rPr lang="ru-RU" dirty="0" smtClean="0"/>
              <a:t> заключил контракт с </a:t>
            </a:r>
            <a:r>
              <a:rPr lang="ru-RU" dirty="0" smtClean="0">
                <a:hlinkClick r:id="rId5" tooltip="Япония"/>
              </a:rPr>
              <a:t>японским</a:t>
            </a:r>
            <a:r>
              <a:rPr lang="ru-RU" dirty="0" smtClean="0"/>
              <a:t> клубом «</a:t>
            </a:r>
            <a:r>
              <a:rPr lang="ru-RU" dirty="0" err="1" smtClean="0"/>
              <a:t>Киоэй-боксинг</a:t>
            </a:r>
            <a:r>
              <a:rPr lang="ru-RU" dirty="0" smtClean="0"/>
              <a:t>» и перешёл в </a:t>
            </a:r>
            <a:r>
              <a:rPr lang="ru-RU" dirty="0" smtClean="0">
                <a:hlinkClick r:id="rId6" tooltip="Профессиональный бокс"/>
              </a:rPr>
              <a:t>профессионалы</a:t>
            </a:r>
            <a:r>
              <a:rPr lang="ru-RU" dirty="0" smtClean="0"/>
              <a:t>. В июне 1992 года в бою с тайцем </a:t>
            </a:r>
            <a:r>
              <a:rPr lang="ru-RU" dirty="0" err="1" smtClean="0">
                <a:hlinkClick r:id="rId7" tooltip="Киттикейзем, Муангчай"/>
              </a:rPr>
              <a:t>Муангчаем</a:t>
            </a:r>
            <a:r>
              <a:rPr lang="ru-RU" dirty="0" smtClean="0">
                <a:hlinkClick r:id="rId7" tooltip="Киттикейзем, Муангчай"/>
              </a:rPr>
              <a:t> </a:t>
            </a:r>
            <a:r>
              <a:rPr lang="ru-RU" dirty="0" err="1" smtClean="0">
                <a:hlinkClick r:id="rId7" tooltip="Киттикейзем, Муангчай"/>
              </a:rPr>
              <a:t>Киттикейземом</a:t>
            </a:r>
            <a:r>
              <a:rPr lang="ru-RU" dirty="0" smtClean="0"/>
              <a:t> завоевал титул чемпиона мира в наилегчайшем весе по версии </a:t>
            </a:r>
            <a:r>
              <a:rPr lang="ru-RU" dirty="0" smtClean="0">
                <a:hlinkClick r:id="rId8" tooltip="Всемирный боксёрский совет"/>
              </a:rPr>
              <a:t>Всемирного боксёрского совета</a:t>
            </a:r>
            <a:r>
              <a:rPr lang="ru-RU" dirty="0" smtClean="0"/>
              <a:t> (ВБС, WBC). Таким образом он вошёл в историю как первый российский боксёр, ставший чемпионом мира среди профессионалов по версии этой организации. В 1997 году после девяти успешных защит уступил титул чемпиона тайцу </a:t>
            </a:r>
            <a:r>
              <a:rPr lang="ru-RU" dirty="0" err="1" smtClean="0">
                <a:hlinkClick r:id="rId9" tooltip="Сасакул, Чатчай"/>
              </a:rPr>
              <a:t>Чатчаю</a:t>
            </a:r>
            <a:r>
              <a:rPr lang="ru-RU" dirty="0" smtClean="0">
                <a:hlinkClick r:id="rId9" tooltip="Сасакул, Чатчай"/>
              </a:rPr>
              <a:t> </a:t>
            </a:r>
            <a:r>
              <a:rPr lang="ru-RU" dirty="0" err="1" smtClean="0">
                <a:hlinkClick r:id="rId9" tooltip="Сасакул, Чатчай"/>
              </a:rPr>
              <a:t>Сасакулу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 завершения спортивной карьеры вернулся в Россию. В 2011 году избран президентом Профессиональной боксёрской ассоциации России. С 1993 года в </a:t>
            </a:r>
            <a:r>
              <a:rPr lang="ru-RU" dirty="0" err="1" smtClean="0">
                <a:hlinkClick r:id="rId10" tooltip="Кемерово"/>
              </a:rPr>
              <a:t>Кемерове</a:t>
            </a:r>
            <a:r>
              <a:rPr lang="ru-RU" dirty="0" smtClean="0"/>
              <a:t> проводится Всероссийский боксёрский турнир на призы Юрия </a:t>
            </a:r>
            <a:r>
              <a:rPr lang="ru-RU" dirty="0" err="1" smtClean="0"/>
              <a:t>Арбачакова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2013 году был избран депутатом Кемеровского областного Совета народных </a:t>
            </a:r>
            <a:r>
              <a:rPr lang="ru-RU" dirty="0" smtClean="0"/>
              <a:t>депутатов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1211</Words>
  <Application>Microsoft Office PowerPoint</Application>
  <PresentationFormat>Экран (4:3)</PresentationFormat>
  <Paragraphs>66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Спортивная слава Кузбасса</vt:lpstr>
      <vt:lpstr>Екатерина Николаевна Тудегешева</vt:lpstr>
      <vt:lpstr>Слайд 3</vt:lpstr>
      <vt:lpstr>Слайд 4</vt:lpstr>
      <vt:lpstr>Слайд 5</vt:lpstr>
      <vt:lpstr>Юрий Яковлевич Арбачаков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Чигишев Евгений Александрович. </vt:lpstr>
      <vt:lpstr>Слайд 16</vt:lpstr>
      <vt:lpstr>Слайд 17</vt:lpstr>
      <vt:lpstr>Сергей Андреевич Бобровский</vt:lpstr>
      <vt:lpstr>Слайд 19</vt:lpstr>
      <vt:lpstr>Слайд 20</vt:lpstr>
      <vt:lpstr>Слайд 21</vt:lpstr>
      <vt:lpstr>Гейзель Роман Юрьевич Роман (род.9 марта 1981) — российский хоккеист с мячом, вратарь сборной России и новосибирского «Сибсельмаша», Заслуженный мастер спорта России, четырёхкратный чемпион мира.  </vt:lpstr>
      <vt:lpstr>    Начал играть в хоккей с мячом в Кемерово. В составе «Кузбасса» стал одним из лучших вратарей России и мира. Неоднократно привлекался в сборную.  </vt:lpstr>
      <vt:lpstr>Иваненко Вячеслав Иванович (3 марта 1961г., Кемерово). Чемпион Олимпийских игр 1988года в Сеуле в ходьбе на 50 км. </vt:lpstr>
      <vt:lpstr>Слайд 25</vt:lpstr>
      <vt:lpstr>Слайд 26</vt:lpstr>
      <vt:lpstr>Дрозд Григорий Анатольевич  (род. 26 августа 1979, Прокопьевск) — российский боксёр-профессионал, выступающий в первом тяжелом весе. Чемпион Европы по версии EBU. Также спортивный комментатор. Окончил Сибирскую государственную академию физической культуры. </vt:lpstr>
      <vt:lpstr>Слайд 28</vt:lpstr>
      <vt:lpstr>Ждём спортивных побед от вас!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слава Кузбасса</dc:title>
  <dc:creator>Мама</dc:creator>
  <cp:lastModifiedBy>Мама</cp:lastModifiedBy>
  <cp:revision>23</cp:revision>
  <dcterms:created xsi:type="dcterms:W3CDTF">2014-01-21T15:41:10Z</dcterms:created>
  <dcterms:modified xsi:type="dcterms:W3CDTF">2014-01-22T01:42:56Z</dcterms:modified>
</cp:coreProperties>
</file>