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012"/>
    <a:srgbClr val="A2CD41"/>
    <a:srgbClr val="9335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3" d="100"/>
          <a:sy n="73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447148-3856-47BB-82AC-DAD7AFCED8BB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10A34C-7361-4B10-9B6D-D8958051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mtClean="0"/>
              <a:t>Месторождение серпентинита  </a:t>
            </a:r>
            <a:r>
              <a:rPr lang="ru-RU" i="1" smtClean="0"/>
              <a:t>(Гора Аргалыкты у поселка Арыг-Узуу).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1AB36-2AAE-4461-99B9-11E9F7A7C5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7CFF-7738-429B-A9CA-809996B2F82E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2CB1-0A58-4246-9E15-79B46563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F6F4-A10D-4FA8-94A7-5BFC6B1D06E1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5A15-A744-468C-8B76-522C365CD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36E-6260-415D-B330-7D79E3470480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4B21-2031-48AD-BE00-6B97F4D8D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8A0C-1BC6-457C-A6F2-ED5D2C980E6D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028F-CF6A-4836-9847-B275D17B9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BA23-7F75-479E-AE73-9D804F0E332B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A127-193C-4549-8E7D-6947F6029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26DB-22DE-4233-9A6E-DF52F2FA00FD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9A92-9AE8-4CA0-A446-BCBD5493E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60C6-E7CC-4EF7-A1A4-1B861BD0B9A0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A053-D8E2-41CF-9A3C-910101454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A066-A726-48FD-B650-017AA194D3D6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C43B-FAB7-4E40-A97F-E23C06F9A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B769-B557-4A39-A62C-C40EAF2D1745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23D6-F5AA-429D-9216-4283D6B69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EACE-1135-4FF7-BF17-9C3CA88E16D8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F65C-BCD1-40C2-871F-0D3F9552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83CA-4D09-4DA4-8EDD-3BCB89FA2D19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21B2-5737-461B-93CB-F1A372628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A56F3-0294-4EBA-86EC-1DC0C5C42B5B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61077E-C7DA-4494-8E6E-4F8A36315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775" y="207963"/>
            <a:ext cx="7937500" cy="1524000"/>
          </a:xfrm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3357563"/>
            <a:ext cx="4429125" cy="2786062"/>
          </a:xfrm>
        </p:spPr>
        <p:txBody>
          <a:bodyPr/>
          <a:lstStyle/>
          <a:p>
            <a:pPr eaLnBrk="1" hangingPunct="1"/>
            <a:r>
              <a:rPr lang="ru-RU" smtClean="0"/>
              <a:t>Подготовил ученик  7 « Б» класса  МБОУ СОШ №1 г.Шагонара Тугаржап </a:t>
            </a:r>
          </a:p>
          <a:p>
            <a:pPr eaLnBrk="1" hangingPunct="1"/>
            <a:r>
              <a:rPr lang="ru-RU" smtClean="0"/>
              <a:t>Ай-Хаан </a:t>
            </a:r>
          </a:p>
          <a:p>
            <a:pPr eaLnBrk="1" hangingPunct="1"/>
            <a:r>
              <a:rPr lang="ru-RU" sz="2000" smtClean="0"/>
              <a:t>учитель Бичел-оол  Ш. Х.</a:t>
            </a:r>
          </a:p>
        </p:txBody>
      </p:sp>
      <p:pic>
        <p:nvPicPr>
          <p:cNvPr id="14339" name="Picture 3" descr="C:\Documents and Settings\User\Мои документы\АЙ_ХАН\АРЗЫ-проеку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857375"/>
            <a:ext cx="357187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8650" cy="1158875"/>
          </a:xfrm>
        </p:spPr>
      </p:pic>
      <p:pic>
        <p:nvPicPr>
          <p:cNvPr id="24578" name="Picture 2" descr="C:\Documents and Settings\User\Мои документы\АЙ-ХАН ЭТАПы\шлиф пол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428750"/>
            <a:ext cx="77866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268288"/>
            <a:ext cx="9156700" cy="1158875"/>
          </a:xfrm>
        </p:spPr>
      </p:pic>
      <p:pic>
        <p:nvPicPr>
          <p:cNvPr id="25602" name="Picture 2" descr="C:\Documents and Settings\User\Мои документы\АЙ-ХАН ЭТАПы\дек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45720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User\Мои документы\АЙ-ХАН ЭТАПы\дек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4688"/>
            <a:ext cx="4572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268288"/>
            <a:ext cx="9017000" cy="1158875"/>
          </a:xfrm>
        </p:spPr>
      </p:pic>
      <p:pic>
        <p:nvPicPr>
          <p:cNvPr id="26626" name="Picture 2" descr="C:\Documents and Settings\User\Мои документы\АЙ-ХАН ЭТАПы\конеч рез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643063"/>
            <a:ext cx="7715250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493713"/>
            <a:ext cx="8291513" cy="14382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78632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данной работы;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Участите в различных конкурсах </a:t>
            </a:r>
            <a:r>
              <a:rPr lang="ru-RU" sz="3600" b="1" i="1" dirty="0" err="1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кожуунного</a:t>
            </a:r>
            <a:r>
              <a:rPr lang="ru-RU" sz="36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республиканского уровня;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Собирание своих авторских работ.</a:t>
            </a:r>
            <a:endParaRPr lang="ru-RU" sz="3600" b="1" i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8674" name="Picture 2" descr="C:\Documents and Settings\User\Мои документы\АЙ_ХАН\Копия SDC1373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762125"/>
            <a:ext cx="7786688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31775"/>
            <a:ext cx="8242300" cy="987425"/>
          </a:xfrm>
        </p:spPr>
      </p:pic>
      <p:pic>
        <p:nvPicPr>
          <p:cNvPr id="29698" name="Picture 2" descr="C:\Documents and Settings\User\Мои документы\АЙ_ХАН\Копия SDC137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143000"/>
            <a:ext cx="7072312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88" y="-128588"/>
            <a:ext cx="8820150" cy="2798763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15063"/>
            <a:ext cx="8229600" cy="500062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(Дословный перевод Лев-собака)</a:t>
            </a:r>
            <a:endParaRPr lang="ru-RU" i="1" dirty="0"/>
          </a:p>
        </p:txBody>
      </p:sp>
      <p:pic>
        <p:nvPicPr>
          <p:cNvPr id="15363" name="Picture 3" descr="D:\Хемерович\Мои документы\Мои результаты сканирования\сканер мои ЧОНАР-Даш\чонар-даш\Копия арз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2928938"/>
            <a:ext cx="44116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6350"/>
            <a:ext cx="8242300" cy="14382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901014" cy="392909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существа  в древности сторожили  жилище наших предков от нечистых сил, сглаза и болезней.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Поднимали дух и придавали уверенность хозяевам. </a:t>
            </a:r>
            <a:endParaRPr lang="ru-RU" sz="3600" b="1" i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 descr="C:\Documents and Settings\User\Мои документы\АЙ_ХАН\Копия-драк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786313"/>
            <a:ext cx="2647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71450"/>
            <a:ext cx="8242300" cy="1255713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1493838"/>
            <a:ext cx="8242300" cy="4821237"/>
          </a:xfrm>
        </p:spPr>
      </p:pic>
      <p:pic>
        <p:nvPicPr>
          <p:cNvPr id="17411" name="Picture 2" descr="D:\Хемерович\Мои документы\Мои результаты сканирования\сканер мои ЧОНАР-Даш\чонар-даш\Копия арзы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714875"/>
            <a:ext cx="20748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D:\Хемерович\Фонтан КЫзыл\SAM_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280025"/>
            <a:ext cx="1357313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80988"/>
            <a:ext cx="8242300" cy="14382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043890" cy="3857652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художественное наследие по камнерезному искусству Тувы;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 этапы проекта;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из двух разных видов камней «</a:t>
            </a:r>
            <a:r>
              <a:rPr lang="ru-RU" sz="3800" b="1" i="1" dirty="0" err="1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Арзылан-ыт</a:t>
            </a:r>
            <a:r>
              <a:rPr lang="ru-RU" sz="3800" b="1" i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так как это существо парное.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400" dirty="0"/>
          </a:p>
        </p:txBody>
      </p:sp>
      <p:pic>
        <p:nvPicPr>
          <p:cNvPr id="18436" name="Picture 7" descr="D:\Хемерович\Фонтан КЫзыл\SAM_11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5286375"/>
            <a:ext cx="1500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71450"/>
            <a:ext cx="8242300" cy="1255713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05050" y="1163638"/>
            <a:ext cx="6845300" cy="1201737"/>
          </a:xfrm>
        </p:spPr>
      </p:pic>
      <p:pic>
        <p:nvPicPr>
          <p:cNvPr id="19459" name="Picture 4" descr="D:\Хемерович\Кара-даш\Копия SAM_06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2000250"/>
            <a:ext cx="63579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1506" name="Picture 3" descr="F:\DCIM\100PHOTO\SAM_1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0"/>
            <a:ext cx="7358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2530" name="Picture 2" descr="C:\Documents and Settings\User\Мои документы\АЙ-ХАН ЭТАПы\распи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43063"/>
            <a:ext cx="7358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6350"/>
            <a:ext cx="8242300" cy="1322388"/>
          </a:xfrm>
        </p:spPr>
      </p:pic>
      <p:pic>
        <p:nvPicPr>
          <p:cNvPr id="23554" name="Picture 2" descr="C:\Documents and Settings\User\Мои документы\АЙ-ХАН ЭТАПы\груб об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857375"/>
            <a:ext cx="43053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User\Мои документы\АЙ-ХАН ЭТАПы\грубОб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214688"/>
            <a:ext cx="40767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360</TotalTime>
  <Words>26</Words>
  <Application>Microsoft Office PowerPoint</Application>
  <PresentationFormat>Экран (4:3)</PresentationFormat>
  <Paragraphs>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АРЗЫЛАН - ЫТ</dc:title>
  <dc:creator>User</dc:creator>
  <cp:lastModifiedBy>АйСа</cp:lastModifiedBy>
  <cp:revision>28</cp:revision>
  <dcterms:created xsi:type="dcterms:W3CDTF">2010-12-16T15:45:14Z</dcterms:created>
  <dcterms:modified xsi:type="dcterms:W3CDTF">2015-03-02T16:50:27Z</dcterms:modified>
</cp:coreProperties>
</file>