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5" r:id="rId9"/>
    <p:sldId id="264" r:id="rId10"/>
    <p:sldId id="267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66B36C-0188-43EB-A9E4-25C8AD6CC3A0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76CD81B-153B-4BB7-B484-43D63FBD0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1ECC-2AD3-441B-B967-601BBEECEEBB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DD62-03A1-4CC5-AE36-AFD80F9F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C164D-2D72-4C7B-8E1A-352E6EE76CF7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F6DFE6A-9B58-4518-A22F-1A0A666A0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0E24-7944-42BD-BC45-4504DAE7808C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222-2572-421E-A444-BAE6F505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04BA9C6-9CF3-4B9A-B960-6B50082C5D4B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758D72-DF60-4709-A1E0-10E0E2596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2319-00E0-4C84-880D-6E5A2C00D7DA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99A4-077D-4BD2-962F-C77BEE319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8575-0C79-45A3-8FA3-8573A58FD230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0B43-90F8-4EA0-8177-C866F70F8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6006-EFC2-4370-9382-16EE1B8A6B12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A985-3751-430C-AAA0-F73639029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DD68-B1D8-4B6D-900B-92E134BAD7E1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54FD-B81C-4583-BD89-8DA08B7E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60DD-F3BA-44F2-A7FD-1922A90906C1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6052-B425-4A2E-9A77-B08BC2024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F49F2C-BA77-4C4E-8D36-0684ABC7C87C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3820C-E3FC-4E90-B3B1-0EDB8CEC6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9214EB-33B7-4F16-81C8-FB43621A27FF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2A6B60B-C389-4C2B-B273-888429CBD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33400"/>
            <a:ext cx="6500826" cy="28681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Внедрение информационно - коммуникационных технологий (ИКТ) в образовательный и воспитательный  процесс.</a:t>
            </a:r>
            <a:endParaRPr lang="ru-RU" sz="28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4857750"/>
            <a:ext cx="5114925" cy="11017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Бичел-оол Шораан Хемер-оолович </a:t>
            </a:r>
          </a:p>
          <a:p>
            <a:pPr eaLnBrk="1" hangingPunct="1"/>
            <a:r>
              <a:rPr lang="ru-RU" smtClean="0">
                <a:latin typeface="Arial" charset="0"/>
              </a:rPr>
              <a:t>Учитель ИЗО МБОУ СОШ №1 г.Шагонар РТ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Верблюд после стрижки</a:t>
            </a:r>
            <a:endParaRPr lang="ru-RU" dirty="0"/>
          </a:p>
        </p:txBody>
      </p:sp>
      <p:pic>
        <p:nvPicPr>
          <p:cNvPr id="22530" name="Содержимое 3" descr="SAM_669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1250950"/>
            <a:ext cx="7620000" cy="560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 работы</a:t>
            </a:r>
            <a:endParaRPr lang="ru-RU" dirty="0"/>
          </a:p>
        </p:txBody>
      </p:sp>
      <p:pic>
        <p:nvPicPr>
          <p:cNvPr id="23554" name="Содержимое 3" descr="верблюд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9288" y="1357313"/>
            <a:ext cx="6530975" cy="509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Век живи –век учись!</a:t>
            </a:r>
            <a:endParaRPr lang="ru-RU" sz="3600" dirty="0"/>
          </a:p>
        </p:txBody>
      </p:sp>
      <p:pic>
        <p:nvPicPr>
          <p:cNvPr id="24578" name="Содержимое 3" descr="SAM_027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21288" y="1627188"/>
            <a:ext cx="3922712" cy="5230812"/>
          </a:xfrm>
        </p:spPr>
      </p:pic>
      <p:pic>
        <p:nvPicPr>
          <p:cNvPr id="24579" name="Рисунок 5" descr="Бичел-оо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1850"/>
            <a:ext cx="588962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«Старый верблюд»</a:t>
            </a:r>
            <a:endParaRPr lang="ru-RU" dirty="0"/>
          </a:p>
        </p:txBody>
      </p:sp>
      <p:pic>
        <p:nvPicPr>
          <p:cNvPr id="14338" name="Содержимое 3" descr="верблюд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143000"/>
            <a:ext cx="7643813" cy="4714875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28688" y="6143625"/>
            <a:ext cx="621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Автор: Тугаржап Ай-Хаан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Сбор материала</a:t>
            </a:r>
            <a:endParaRPr lang="ru-RU" dirty="0"/>
          </a:p>
        </p:txBody>
      </p:sp>
      <p:pic>
        <p:nvPicPr>
          <p:cNvPr id="15362" name="Содержимое 3" descr="1305802759_205457158_1----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17650"/>
            <a:ext cx="6715125" cy="4748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Лапа верблюда</a:t>
            </a:r>
            <a:endParaRPr lang="ru-RU" dirty="0"/>
          </a:p>
        </p:txBody>
      </p:sp>
      <p:pic>
        <p:nvPicPr>
          <p:cNvPr id="16386" name="Содержимое 3" descr="image04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071563"/>
            <a:ext cx="6786563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Лапа спереди</a:t>
            </a:r>
            <a:endParaRPr lang="ru-RU" dirty="0"/>
          </a:p>
        </p:txBody>
      </p:sp>
      <p:pic>
        <p:nvPicPr>
          <p:cNvPr id="17410" name="Содержимое 3" descr="peter-carsten-the-photographer-zeroes-in-on-a-dromedary-camels-hoof-in-the-sahar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425" y="1214438"/>
            <a:ext cx="6823075" cy="528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Голова верблюда</a:t>
            </a:r>
            <a:endParaRPr lang="ru-RU" dirty="0"/>
          </a:p>
        </p:txBody>
      </p:sp>
      <p:pic>
        <p:nvPicPr>
          <p:cNvPr id="18434" name="Содержимое 3" descr="3560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0563" y="1214438"/>
            <a:ext cx="6807200" cy="550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Голова с боку</a:t>
            </a:r>
            <a:endParaRPr lang="ru-RU" dirty="0"/>
          </a:p>
        </p:txBody>
      </p:sp>
      <p:pic>
        <p:nvPicPr>
          <p:cNvPr id="19458" name="Содержимое 3" descr="теве баж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49363"/>
            <a:ext cx="7019925" cy="546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686700" cy="6429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Изучаем работы профессионалов</a:t>
            </a:r>
            <a:endParaRPr lang="ru-RU" sz="3200" dirty="0"/>
          </a:p>
        </p:txBody>
      </p:sp>
      <p:pic>
        <p:nvPicPr>
          <p:cNvPr id="20482" name="Содержимое 3" descr="SAM_594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20738"/>
            <a:ext cx="8215313" cy="5948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7515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«верблюд» 2010-2011 </a:t>
            </a:r>
            <a:r>
              <a:rPr lang="ru-RU" dirty="0" err="1" smtClean="0"/>
              <a:t>уч.год</a:t>
            </a:r>
            <a:endParaRPr lang="ru-RU" dirty="0"/>
          </a:p>
        </p:txBody>
      </p:sp>
      <p:pic>
        <p:nvPicPr>
          <p:cNvPr id="21506" name="Содержимое 3" descr="SAM_22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1213" y="866775"/>
            <a:ext cx="6475412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</TotalTime>
  <Words>13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информационно - коммуникационных технологий (ИКТ) в образовательный и воспитательный  процесс.</dc:title>
  <dc:creator>User</dc:creator>
  <cp:lastModifiedBy>АйСа</cp:lastModifiedBy>
  <cp:revision>6</cp:revision>
  <dcterms:created xsi:type="dcterms:W3CDTF">2013-02-01T04:13:11Z</dcterms:created>
  <dcterms:modified xsi:type="dcterms:W3CDTF">2015-03-02T17:11:55Z</dcterms:modified>
</cp:coreProperties>
</file>