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84" autoAdjust="0"/>
  </p:normalViewPr>
  <p:slideViewPr>
    <p:cSldViewPr>
      <p:cViewPr varScale="1">
        <p:scale>
          <a:sx n="48" d="100"/>
          <a:sy n="48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448272"/>
          </a:xfr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Скажи наоборот</a:t>
            </a:r>
            <a:b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Составила учитель-логопед </a:t>
            </a:r>
            <a:b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Козлова Ю.Ю.</a:t>
            </a:r>
            <a:b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МДОУ д/с № 38 </a:t>
            </a:r>
            <a:r>
              <a:rPr lang="ru-RU" sz="2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п.Молочный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15" y="2708920"/>
            <a:ext cx="194523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7662 C 0.00955 -0.06458 0.03125 -0.05231 0.04115 -0.03727 C 0.0507 -0.01991 0.05556 -1.85185E-6 0.06024 0.02037 C 0.06545 0.04028 0.06024 0.05764 0.05556 0.07593 C 0.0507 0.09259 0.0434 0.11134 0.02639 0.12685 C 0.01198 0.14236 -0.01233 0.15463 -0.03854 0.16389 C -0.06285 0.17338 -0.09167 0.17917 -0.12049 0.18241 C -0.14948 0.18588 -0.1783 0.18588 -0.20521 0.18241 C -0.23403 0.17917 -0.26024 0.17199 -0.28229 0.15926 C -0.30399 0.14884 -0.32326 0.13472 -0.33281 0.11736 C -0.34496 0.10209 -0.34948 0.08079 -0.34948 0.06343 C -0.35208 0.04676 -0.34948 0.02616 -0.33733 0.00949 C -0.32552 -0.00579 -0.30399 -0.01852 -0.275 -0.02454 C -0.24583 -0.02893 -0.21684 -0.02315 -0.19757 -0.01227 C -0.1809 -0.00116 -0.16875 0.01574 -0.16614 0.03565 C -0.16614 0.05602 -0.16875 0.07431 -0.1809 0.09005 C -0.19305 0.10533 -0.19045 0.10834 -0.23854 0.12847 C -0.28229 0.15023 -0.32552 0.14398 -0.35208 0.1456 C -0.3783 0.1456 -0.40017 0.13935 -0.42656 0.1331 C -0.45573 0.1257 -0.47969 0.11134 -0.49705 0.09908 C -0.51371 0.08681 -0.52066 0.0713 -0.53038 0.04676 C -0.53733 0.02176 -0.53733 0.00949 -0.53733 -0.00903 C -0.53733 -0.02778 -0.53733 -0.04629 -0.53733 -0.06458 " pathEditMode="relative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0" y="1700808"/>
            <a:ext cx="2089090" cy="3606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"/>
          <a:stretch/>
        </p:blipFill>
        <p:spPr>
          <a:xfrm>
            <a:off x="4396300" y="1196752"/>
            <a:ext cx="387305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9" y="1124744"/>
            <a:ext cx="3298038" cy="417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9"/>
            <a:ext cx="3110837" cy="40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Речевой материал:</a:t>
            </a:r>
            <a:br>
              <a:rPr lang="ru-RU" dirty="0" smtClean="0"/>
            </a:br>
            <a:r>
              <a:rPr lang="ru-RU" sz="1800" dirty="0" smtClean="0"/>
              <a:t>1.В лесу яблоки кислые, а в саду … сладкие.</a:t>
            </a:r>
            <a:br>
              <a:rPr lang="ru-RU" sz="1800" dirty="0" smtClean="0"/>
            </a:br>
            <a:r>
              <a:rPr lang="ru-RU" sz="1800" dirty="0" smtClean="0"/>
              <a:t>2. Людоед глупый, а Кот в сапогах…. Умный.</a:t>
            </a:r>
            <a:br>
              <a:rPr lang="ru-RU" sz="1800" dirty="0" smtClean="0"/>
            </a:br>
            <a:r>
              <a:rPr lang="ru-RU" sz="1800" dirty="0" smtClean="0"/>
              <a:t>3.  Золушка трудолюбивая, а Емеля… ленивый.</a:t>
            </a:r>
            <a:br>
              <a:rPr lang="ru-RU" sz="1800" dirty="0" smtClean="0"/>
            </a:br>
            <a:r>
              <a:rPr lang="ru-RU" sz="1800" dirty="0" smtClean="0"/>
              <a:t>4. Мышка маленькая, а кошка… большая.</a:t>
            </a:r>
            <a:br>
              <a:rPr lang="ru-RU" sz="1800" dirty="0" smtClean="0"/>
            </a:br>
            <a:r>
              <a:rPr lang="ru-RU" sz="1800" dirty="0" smtClean="0"/>
              <a:t>5. Река широкая, а ручей… узкий.</a:t>
            </a:r>
            <a:br>
              <a:rPr lang="ru-RU" sz="1800" dirty="0" smtClean="0"/>
            </a:br>
            <a:r>
              <a:rPr lang="ru-RU" sz="1800" dirty="0" smtClean="0"/>
              <a:t>6. Медведь храбрый, а заяц… трусливый.</a:t>
            </a:r>
            <a:br>
              <a:rPr lang="ru-RU" sz="1800" dirty="0" smtClean="0"/>
            </a:br>
            <a:r>
              <a:rPr lang="ru-RU" sz="1800" dirty="0" smtClean="0"/>
              <a:t>7. Карабас </a:t>
            </a:r>
            <a:r>
              <a:rPr lang="ru-RU" sz="1800" dirty="0" err="1" smtClean="0"/>
              <a:t>Барабас</a:t>
            </a:r>
            <a:r>
              <a:rPr lang="ru-RU" sz="1800" dirty="0" smtClean="0"/>
              <a:t> злой, а Золушка … добрая.</a:t>
            </a:r>
            <a:br>
              <a:rPr lang="ru-RU" sz="1800" dirty="0" smtClean="0"/>
            </a:br>
            <a:r>
              <a:rPr lang="ru-RU" sz="1800" dirty="0" smtClean="0"/>
              <a:t>8. Красная Шапочка  молодая, а бабушка… старая.</a:t>
            </a:r>
            <a:br>
              <a:rPr lang="ru-RU" sz="1800" dirty="0" smtClean="0"/>
            </a:br>
            <a:r>
              <a:rPr lang="ru-RU" sz="1800" dirty="0" smtClean="0"/>
              <a:t>9. Шарль Пьеро грустный, а Буратино … веселый.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000250"/>
            <a:ext cx="5962650" cy="3084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0" y="378359"/>
            <a:ext cx="2976840" cy="31643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17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4" y="721041"/>
            <a:ext cx="4344483" cy="3258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50222"/>
            <a:ext cx="3898021" cy="39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4017118" cy="3920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27" y="1889754"/>
            <a:ext cx="3099865" cy="36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744416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31231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449474" cy="57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6"/>
            <a:ext cx="4032449" cy="2936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854201" cy="29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178759" cy="5046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84059"/>
            <a:ext cx="2448272" cy="43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478634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3" y="995362"/>
            <a:ext cx="35718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Скажи наоборот  Составила учитель-логопед  Козлова Ю.Ю. МДОУ д/с № 38 п.Молочный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Речевой материал: 1.В лесу яблоки кислые, а в саду … сладкие. 2. Людоед глупый, а Кот в сапогах…. Умный. 3.  Золушка трудолюбивая, а Емеля… ленивый. 4. Мышка маленькая, а кошка… большая. 5. Река широкая, а ручей… узкий. 6. Медведь храбрый, а заяц… трусливый. 7. Карабас Барабас злой, а Золушка … добрая. 8. Красная Шапочка  молодая, а бабушка… старая. 9. Шарль Пьеро грустный, а Буратино … веселый.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Скажи наоборот</dc:title>
  <dc:creator>Юлия</dc:creator>
  <cp:lastModifiedBy>Юлия</cp:lastModifiedBy>
  <cp:revision>14</cp:revision>
  <dcterms:created xsi:type="dcterms:W3CDTF">2013-02-22T06:20:02Z</dcterms:created>
  <dcterms:modified xsi:type="dcterms:W3CDTF">2013-11-01T20:04:26Z</dcterms:modified>
</cp:coreProperties>
</file>