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1" r:id="rId6"/>
    <p:sldId id="262" r:id="rId7"/>
    <p:sldId id="263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78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6E09B3-CE19-44DF-8EB9-400914BDC6B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E45B26-442C-4B43-80E4-552034FEC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01122" cy="714380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Турнир «Весёлые краски»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596" y="928670"/>
            <a:ext cx="8215370" cy="5715040"/>
          </a:xfrm>
          <a:prstGeom prst="ellipse">
            <a:avLst/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4071934" y="3286124"/>
            <a:ext cx="1143008" cy="100013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786182" y="1142984"/>
            <a:ext cx="2357454" cy="1285884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«Капитан и его команда»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3500430" y="5214950"/>
            <a:ext cx="2428892" cy="1214446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1285852" y="4500570"/>
            <a:ext cx="2286016" cy="1214446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683568" y="3068960"/>
            <a:ext cx="2500330" cy="1285884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1428728" y="1714488"/>
            <a:ext cx="2286016" cy="1214446"/>
          </a:xfrm>
          <a:prstGeom prst="flowChartConnector">
            <a:avLst/>
          </a:prstGeom>
          <a:solidFill>
            <a:srgbClr val="D2782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«Разминка»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5643570" y="4286256"/>
            <a:ext cx="2357454" cy="1214446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5857884" y="2786058"/>
            <a:ext cx="2571768" cy="128588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Documents and Settings\Администратор\Мои документы\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786058"/>
            <a:ext cx="235745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Documents and Settings\Администратор\Мои документы\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142852"/>
            <a:ext cx="8572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Спасибо за участие 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Мои документы\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500306"/>
            <a:ext cx="6143668" cy="4214818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Мои документы\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471490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Мои документы\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14488"/>
            <a:ext cx="3857652" cy="4857784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Мои документы\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9"/>
            <a:ext cx="4143404" cy="3143272"/>
          </a:xfrm>
          <a:prstGeom prst="rect">
            <a:avLst/>
          </a:prstGeom>
          <a:noFill/>
        </p:spPr>
      </p:pic>
      <p:pic>
        <p:nvPicPr>
          <p:cNvPr id="2053" name="Picture 5" descr="C:\Documents and Settings\Администратор\Мои документы\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071942"/>
            <a:ext cx="2714644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01122" cy="714380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Турнир «Весёлые краски»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596" y="928670"/>
            <a:ext cx="8215370" cy="5715040"/>
          </a:xfrm>
          <a:prstGeom prst="ellipse">
            <a:avLst/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4071934" y="3286124"/>
            <a:ext cx="1143008" cy="100013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786182" y="1142984"/>
            <a:ext cx="2357454" cy="1285884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«Капитан и его команда»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3500430" y="5214950"/>
            <a:ext cx="2428892" cy="1214446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«Весёлые кляксы»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1285852" y="4500570"/>
            <a:ext cx="2286016" cy="1214446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«Конкурс капитанов»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642910" y="3071810"/>
            <a:ext cx="2500330" cy="1285884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«Разноцветный»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1428728" y="1714488"/>
            <a:ext cx="2286016" cy="1214446"/>
          </a:xfrm>
          <a:prstGeom prst="flowChartConnector">
            <a:avLst/>
          </a:prstGeom>
          <a:solidFill>
            <a:srgbClr val="D2782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«Разминка»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5643570" y="4286256"/>
            <a:ext cx="2357454" cy="1214446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«Расширяем кругозор»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5868144" y="2708920"/>
            <a:ext cx="2571768" cy="128588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Documents and Settings\Администратор\Мои документы\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786058"/>
            <a:ext cx="235745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785794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1.Кто такой ЖИВОПИСЕЦ?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А</a:t>
            </a:r>
            <a:r>
              <a:rPr lang="ru-RU" sz="2800" b="1" dirty="0">
                <a:solidFill>
                  <a:schemeClr val="bg1"/>
                </a:solidFill>
              </a:rPr>
              <a:t>) человек, умеющий быстро  писать;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Б</a:t>
            </a:r>
            <a:r>
              <a:rPr lang="ru-RU" sz="2800" b="1" dirty="0">
                <a:solidFill>
                  <a:schemeClr val="bg1"/>
                </a:solidFill>
              </a:rPr>
              <a:t>) художник;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В</a:t>
            </a:r>
            <a:r>
              <a:rPr lang="ru-RU" sz="2800" b="1" dirty="0">
                <a:solidFill>
                  <a:schemeClr val="bg1"/>
                </a:solidFill>
              </a:rPr>
              <a:t>) писатель, пишущий веселые, живые рассказы;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Г</a:t>
            </a:r>
            <a:r>
              <a:rPr lang="ru-RU" sz="2800" b="1" dirty="0">
                <a:solidFill>
                  <a:schemeClr val="bg1"/>
                </a:solidFill>
              </a:rPr>
              <a:t>) очень быстро и много рисующий человек.</a:t>
            </a:r>
          </a:p>
        </p:txBody>
      </p:sp>
      <p:pic>
        <p:nvPicPr>
          <p:cNvPr id="4" name="Picture 12" descr="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4572008"/>
            <a:ext cx="102870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928670"/>
            <a:ext cx="835824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2. Как называется особа женского пола, позирующая для картины?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А</a:t>
            </a:r>
            <a:r>
              <a:rPr lang="ru-RU" sz="2800" b="1" dirty="0">
                <a:solidFill>
                  <a:schemeClr val="bg1"/>
                </a:solidFill>
              </a:rPr>
              <a:t>) манекенщица;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Б</a:t>
            </a:r>
            <a:r>
              <a:rPr lang="ru-RU" sz="2800" b="1" dirty="0">
                <a:solidFill>
                  <a:schemeClr val="bg1"/>
                </a:solidFill>
              </a:rPr>
              <a:t>) </a:t>
            </a:r>
            <a:r>
              <a:rPr lang="ru-RU" sz="2800" b="1" dirty="0" smtClean="0">
                <a:solidFill>
                  <a:schemeClr val="bg1"/>
                </a:solidFill>
              </a:rPr>
              <a:t>кокетка;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В</a:t>
            </a:r>
            <a:r>
              <a:rPr lang="ru-RU" sz="2800" b="1" dirty="0">
                <a:solidFill>
                  <a:schemeClr val="bg1"/>
                </a:solidFill>
              </a:rPr>
              <a:t>) модельщица;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Г</a:t>
            </a:r>
            <a:r>
              <a:rPr lang="ru-RU" sz="2800" b="1" dirty="0">
                <a:solidFill>
                  <a:schemeClr val="bg1"/>
                </a:solidFill>
              </a:rPr>
              <a:t>) натурщица.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12" descr="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429132"/>
            <a:ext cx="102870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50112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000" b="1" dirty="0">
                <a:solidFill>
                  <a:schemeClr val="bg1"/>
                </a:solidFill>
              </a:rPr>
              <a:t>3. Что говорят о человеке, который драматизирует ситуацию?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А</a:t>
            </a:r>
            <a:r>
              <a:rPr lang="ru-RU" sz="2800" b="1" dirty="0">
                <a:solidFill>
                  <a:schemeClr val="bg1"/>
                </a:solidFill>
              </a:rPr>
              <a:t>) точит карандаш;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Б</a:t>
            </a:r>
            <a:r>
              <a:rPr lang="ru-RU" sz="2800" b="1" dirty="0">
                <a:solidFill>
                  <a:schemeClr val="bg1"/>
                </a:solidFill>
              </a:rPr>
              <a:t>) сгущает краски;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В</a:t>
            </a:r>
            <a:r>
              <a:rPr lang="ru-RU" sz="2800" b="1" dirty="0">
                <a:solidFill>
                  <a:schemeClr val="bg1"/>
                </a:solidFill>
              </a:rPr>
              <a:t>) ломает кисти;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Г</a:t>
            </a:r>
            <a:r>
              <a:rPr lang="ru-RU" sz="2800" b="1" dirty="0">
                <a:solidFill>
                  <a:schemeClr val="bg1"/>
                </a:solidFill>
              </a:rPr>
              <a:t>) рвет бумагу.</a:t>
            </a:r>
          </a:p>
        </p:txBody>
      </p:sp>
      <p:pic>
        <p:nvPicPr>
          <p:cNvPr id="3" name="Picture 12" descr="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4357694"/>
            <a:ext cx="102870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42968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4. Что такое «АВТОПОРТРЕТ»?</a:t>
            </a: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А</a:t>
            </a:r>
            <a:r>
              <a:rPr lang="ru-RU" sz="2800" b="1" dirty="0">
                <a:solidFill>
                  <a:schemeClr val="bg1"/>
                </a:solidFill>
              </a:rPr>
              <a:t>) изображение любимого автомобиля;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Б</a:t>
            </a:r>
            <a:r>
              <a:rPr lang="ru-RU" sz="2800" b="1" dirty="0">
                <a:solidFill>
                  <a:schemeClr val="bg1"/>
                </a:solidFill>
              </a:rPr>
              <a:t>) портрет человека в автомобиле;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В</a:t>
            </a:r>
            <a:r>
              <a:rPr lang="ru-RU" sz="2800" b="1" dirty="0">
                <a:solidFill>
                  <a:schemeClr val="bg1"/>
                </a:solidFill>
              </a:rPr>
              <a:t>) портрет часто переезжающий с выставки на выставку;</a:t>
            </a:r>
            <a:br>
              <a:rPr lang="ru-RU" sz="2800" b="1" dirty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Г</a:t>
            </a:r>
            <a:r>
              <a:rPr lang="ru-RU" sz="2800" b="1" dirty="0">
                <a:solidFill>
                  <a:schemeClr val="bg1"/>
                </a:solidFill>
              </a:rPr>
              <a:t>) портрет художника, выполненный им самим.</a:t>
            </a:r>
          </a:p>
        </p:txBody>
      </p:sp>
      <p:pic>
        <p:nvPicPr>
          <p:cNvPr id="3" name="Picture 12" descr="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4643446"/>
            <a:ext cx="102870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01122" cy="714380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Турнир «Весёлые краски»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596" y="928670"/>
            <a:ext cx="8215370" cy="5715040"/>
          </a:xfrm>
          <a:prstGeom prst="ellipse">
            <a:avLst/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4071934" y="3286124"/>
            <a:ext cx="1143008" cy="100013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786182" y="1142984"/>
            <a:ext cx="2357454" cy="1285884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«Капитан и его команда»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3500430" y="5214950"/>
            <a:ext cx="2428892" cy="1214446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«Весёлые кляксы»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1285852" y="4500570"/>
            <a:ext cx="2286016" cy="1214446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«Конкурс капитанов»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642910" y="3071810"/>
            <a:ext cx="2500330" cy="1285884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«Разноцветный»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1428728" y="1714488"/>
            <a:ext cx="2286016" cy="1214446"/>
          </a:xfrm>
          <a:prstGeom prst="flowChartConnector">
            <a:avLst/>
          </a:prstGeom>
          <a:solidFill>
            <a:srgbClr val="D2782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«Разминка»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5643570" y="4286256"/>
            <a:ext cx="2357454" cy="1214446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«Расширяем кругозор»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5857884" y="2786058"/>
            <a:ext cx="2571768" cy="128588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«Музыкальная радуга»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Documents and Settings\Администратор\Мои документы\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786058"/>
            <a:ext cx="235745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103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Турнир «Весёлые краски»</vt:lpstr>
      <vt:lpstr>Слайд 2</vt:lpstr>
      <vt:lpstr>Слайд 3</vt:lpstr>
      <vt:lpstr>Турнир «Весёлые краски»</vt:lpstr>
      <vt:lpstr>Слайд 5</vt:lpstr>
      <vt:lpstr>Слайд 6</vt:lpstr>
      <vt:lpstr>Слайд 7</vt:lpstr>
      <vt:lpstr>Слайд 8</vt:lpstr>
      <vt:lpstr>Турнир «Весёлые краски»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«Весёлые краски»</dc:title>
  <dc:creator>Admin</dc:creator>
  <cp:lastModifiedBy>Admin</cp:lastModifiedBy>
  <cp:revision>19</cp:revision>
  <dcterms:created xsi:type="dcterms:W3CDTF">2015-01-23T16:44:14Z</dcterms:created>
  <dcterms:modified xsi:type="dcterms:W3CDTF">2015-02-02T20:02:55Z</dcterms:modified>
</cp:coreProperties>
</file>