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576D-0A36-418B-8E02-9F945FAF0EC2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B2EA-0C6E-423B-B13D-22DC7B12E5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576D-0A36-418B-8E02-9F945FAF0EC2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B2EA-0C6E-423B-B13D-22DC7B12E5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576D-0A36-418B-8E02-9F945FAF0EC2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B2EA-0C6E-423B-B13D-22DC7B12E5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576D-0A36-418B-8E02-9F945FAF0EC2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B2EA-0C6E-423B-B13D-22DC7B12E5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576D-0A36-418B-8E02-9F945FAF0EC2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B2EA-0C6E-423B-B13D-22DC7B12E5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576D-0A36-418B-8E02-9F945FAF0EC2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B2EA-0C6E-423B-B13D-22DC7B12E5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576D-0A36-418B-8E02-9F945FAF0EC2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B2EA-0C6E-423B-B13D-22DC7B12E5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576D-0A36-418B-8E02-9F945FAF0EC2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B2EA-0C6E-423B-B13D-22DC7B12E5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576D-0A36-418B-8E02-9F945FAF0EC2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B2EA-0C6E-423B-B13D-22DC7B12E5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576D-0A36-418B-8E02-9F945FAF0EC2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B2EA-0C6E-423B-B13D-22DC7B12E5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576D-0A36-418B-8E02-9F945FAF0EC2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90DB2EA-0C6E-423B-B13D-22DC7B12E5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28D576D-0A36-418B-8E02-9F945FAF0EC2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90DB2EA-0C6E-423B-B13D-22DC7B12E54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571480"/>
            <a:ext cx="8605620" cy="1700226"/>
          </a:xfrm>
        </p:spPr>
        <p:txBody>
          <a:bodyPr>
            <a:normAutofit/>
          </a:bodyPr>
          <a:lstStyle/>
          <a:p>
            <a:pPr algn="ctr"/>
            <a:r>
              <a:rPr lang="ru-RU" sz="9600" dirty="0" smtClean="0">
                <a:latin typeface="Gabriola" pitchFamily="82" charset="0"/>
              </a:rPr>
              <a:t>Искусство  Батика</a:t>
            </a:r>
            <a:endParaRPr lang="ru-RU" sz="9600" dirty="0">
              <a:latin typeface="Gabriola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3714752"/>
            <a:ext cx="8286808" cy="1966914"/>
          </a:xfrm>
        </p:spPr>
        <p:txBody>
          <a:bodyPr>
            <a:normAutofit lnSpcReduction="10000"/>
          </a:bodyPr>
          <a:lstStyle/>
          <a:p>
            <a:endParaRPr lang="ru-RU" sz="2000" i="1" spc="-15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i="1" dirty="0" smtClean="0">
                <a:solidFill>
                  <a:schemeClr val="accent3">
                    <a:lumMod val="50000"/>
                  </a:schemeClr>
                </a:solidFill>
              </a:rPr>
              <a:t>Выполнила: </a:t>
            </a:r>
          </a:p>
          <a:p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</a:rPr>
              <a:t>Суслова Надежда Васильевна</a:t>
            </a:r>
          </a:p>
          <a:p>
            <a:r>
              <a:rPr lang="ru-RU" sz="1800" i="1" dirty="0" smtClean="0">
                <a:solidFill>
                  <a:schemeClr val="accent3">
                    <a:lumMod val="50000"/>
                  </a:schemeClr>
                </a:solidFill>
              </a:rPr>
              <a:t>Учитель изобразительного искусства</a:t>
            </a:r>
          </a:p>
          <a:p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</a:rPr>
              <a:t>МОУ «</a:t>
            </a:r>
            <a:r>
              <a:rPr lang="ru-RU" sz="1800" b="1" i="1" dirty="0" err="1" smtClean="0">
                <a:solidFill>
                  <a:schemeClr val="accent3">
                    <a:lumMod val="50000"/>
                  </a:schemeClr>
                </a:solidFill>
              </a:rPr>
              <a:t>Визимьярская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</a:rPr>
              <a:t> средняя</a:t>
            </a:r>
          </a:p>
          <a:p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</a:rPr>
              <a:t> общеобразовательная школа»</a:t>
            </a:r>
          </a:p>
          <a:p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785794"/>
            <a:ext cx="3742982" cy="535785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0_222df_8e1a9e81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81072" y="1571612"/>
            <a:ext cx="3662894" cy="505781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072066" y="642918"/>
            <a:ext cx="3571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Техника – холодного батика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58204" cy="5395930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Узелковая техника </a:t>
            </a:r>
            <a:r>
              <a:rPr lang="ru-RU" sz="2400" dirty="0" smtClean="0"/>
              <a:t>считается самой древней техникой батика, и появилась она в Индокитае еще до VII века.</a:t>
            </a:r>
          </a:p>
          <a:p>
            <a:pPr algn="just"/>
            <a:r>
              <a:rPr lang="ru-RU" sz="2400" dirty="0" smtClean="0"/>
              <a:t>Технология узелкового батика проста. Точно так же, как и в других методиках батика, ткань следует зарезервировать от попадания краски, но для этого используется не резервирующий состав, а различные веревки, нитки, жгуты. Ткань плотно обматывают в виде различных узелков, а затем опускают в краску (или наносят краску кистью). После процесса крашения места ткани, обмотанные нитками, остаются </a:t>
            </a:r>
            <a:r>
              <a:rPr lang="ru-RU" sz="2400" dirty="0" err="1" smtClean="0"/>
              <a:t>непрокрашенными</a:t>
            </a:r>
            <a:r>
              <a:rPr lang="ru-RU" sz="2400" dirty="0" smtClean="0"/>
              <a:t>, а рисунок на ткани, получаемый таким способом зависит от способов завязывания, обматывания, складывания и прошивания отдельных ее фрагментов.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660344c293408461dd76525deae96f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500306"/>
            <a:ext cx="4286280" cy="392909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w400_926f7a1e4633cb0258503693be58b9e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928670"/>
            <a:ext cx="3810000" cy="47244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929190" y="1071546"/>
            <a:ext cx="3500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Техника – узелковой росписи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58204" cy="5395930"/>
          </a:xfrm>
          <a:ln>
            <a:noFill/>
          </a:ln>
        </p:spPr>
        <p:txBody>
          <a:bodyPr/>
          <a:lstStyle/>
          <a:p>
            <a:pPr algn="just"/>
            <a:r>
              <a:rPr lang="ru-RU" dirty="0" smtClean="0">
                <a:ln>
                  <a:solidFill>
                    <a:sysClr val="windowText" lastClr="000000"/>
                  </a:solidFill>
                </a:ln>
              </a:rPr>
              <a:t>Техника свободной росписи</a:t>
            </a:r>
            <a:r>
              <a:rPr lang="ru-RU" dirty="0" smtClean="0"/>
              <a:t> получила значительное распространение, так как она выявляет индивидуальную неповторимость произведений каждого художника, свойственную ручному труду. </a:t>
            </a:r>
          </a:p>
          <a:p>
            <a:pPr algn="just"/>
            <a:r>
              <a:rPr lang="ru-RU" dirty="0" smtClean="0"/>
              <a:t>Для росписи используются специальный грунт или соляной раствор, для ограничения растекаемости краски по ткани. Рисунок выполняют кистью.</a:t>
            </a:r>
          </a:p>
          <a:p>
            <a:pPr algn="just"/>
            <a:r>
              <a:rPr lang="ru-RU" dirty="0" smtClean="0"/>
              <a:t>Особенно интересные результаты получаются от сочетания свободной росписи с отделкой резервирующим составом.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tretto_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16" y="928670"/>
            <a:ext cx="4964940" cy="3309939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Содержимое 8" descr="5a981118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786446" y="2071678"/>
            <a:ext cx="3000396" cy="440150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000100" y="4929198"/>
            <a:ext cx="38576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Техника – свободной росписи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00594"/>
          </a:xfrm>
        </p:spPr>
        <p:txBody>
          <a:bodyPr/>
          <a:lstStyle/>
          <a:p>
            <a:pPr algn="ctr">
              <a:buNone/>
            </a:pPr>
            <a:r>
              <a:rPr lang="ru-RU" sz="4000" i="1" dirty="0" smtClean="0">
                <a:latin typeface="Gabriola" pitchFamily="82" charset="0"/>
              </a:rPr>
              <a:t>Ткань, опьяненная собой,</a:t>
            </a:r>
          </a:p>
          <a:p>
            <a:pPr algn="ctr">
              <a:buNone/>
            </a:pPr>
            <a:r>
              <a:rPr lang="ru-RU" sz="4000" i="1" dirty="0" smtClean="0">
                <a:latin typeface="Gabriola" pitchFamily="82" charset="0"/>
              </a:rPr>
              <a:t>Изнеженная лаской света,</a:t>
            </a:r>
          </a:p>
          <a:p>
            <a:pPr algn="ctr">
              <a:buNone/>
            </a:pPr>
            <a:r>
              <a:rPr lang="ru-RU" sz="4000" i="1" dirty="0" smtClean="0">
                <a:latin typeface="Gabriola" pitchFamily="82" charset="0"/>
              </a:rPr>
              <a:t>Она испытывает лето,</a:t>
            </a:r>
          </a:p>
          <a:p>
            <a:pPr algn="ctr">
              <a:buNone/>
            </a:pPr>
            <a:r>
              <a:rPr lang="ru-RU" sz="4000" i="1" dirty="0" smtClean="0">
                <a:latin typeface="Gabriola" pitchFamily="82" charset="0"/>
              </a:rPr>
              <a:t>Как бы не тронута зимой. </a:t>
            </a:r>
            <a:endParaRPr lang="ru-RU" sz="4000" dirty="0" smtClean="0">
              <a:latin typeface="Gabriola" pitchFamily="82" charset="0"/>
            </a:endParaRPr>
          </a:p>
          <a:p>
            <a:pPr algn="ctr">
              <a:buNone/>
            </a:pPr>
            <a:r>
              <a:rPr lang="ru-RU" sz="4000" i="1" dirty="0" smtClean="0">
                <a:latin typeface="Gabriola" pitchFamily="82" charset="0"/>
              </a:rPr>
              <a:t>О.Мандельштам </a:t>
            </a:r>
            <a:endParaRPr lang="ru-RU" sz="4000" dirty="0" smtClean="0">
              <a:latin typeface="Gabriola" pitchFamily="82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latin typeface="Gabriola" pitchFamily="82" charset="0"/>
              </a:rPr>
              <a:t>История и традиции</a:t>
            </a:r>
            <a:endParaRPr lang="ru-RU" sz="5400" b="1" dirty="0">
              <a:latin typeface="Gabriola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58204" cy="4895864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Батик - это обобщенное название разнообразных способов художественной росписи по ткани. В основе искусства техники изготовления батика лежит принцип резервирования, то есть покрытия не пропускающим краску составом тех мест на ткани, которые должны остаться не закрашенными и образовывать узор. Этот способ росписи по ткани с давних времен использовался в древних цивилизациях Шумера, Перу, Японии, Шри-Ланки, в Африке и Индокитае.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Родиной батика считается остров Ява в Индонезии. В переводе с яванского «батик» означает «рисование горячим воском». Традиционное искусство яванского батика - это не просто роспись по ткани, она считалась священной и употреблялась в качестве оберега. Батики до сих пор используются населением Индонезии для повседневной и праздничной одежды.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_MG_86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10px-Batik_paint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857232"/>
            <a:ext cx="3004456" cy="4389437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813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2428868"/>
            <a:ext cx="5393569" cy="3595713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58204" cy="5395930"/>
          </a:xfrm>
        </p:spPr>
        <p:txBody>
          <a:bodyPr/>
          <a:lstStyle/>
          <a:p>
            <a:pPr algn="just"/>
            <a:r>
              <a:rPr lang="ru-RU" dirty="0" smtClean="0"/>
              <a:t>Родиной незаменимой ткани для росписи – шелк, считается Китай. По легенде, первой открыла шелковую нить </a:t>
            </a:r>
            <a:r>
              <a:rPr lang="ru-RU" dirty="0" err="1" smtClean="0"/>
              <a:t>Си-Лин</a:t>
            </a:r>
            <a:r>
              <a:rPr lang="ru-RU" dirty="0" smtClean="0"/>
              <a:t>, жена императора </a:t>
            </a:r>
            <a:r>
              <a:rPr lang="ru-RU" dirty="0" err="1" smtClean="0"/>
              <a:t>Хуан-ди</a:t>
            </a:r>
            <a:r>
              <a:rPr lang="ru-RU" dirty="0" smtClean="0"/>
              <a:t>. Она случайно обронила кокон тутового шелкопряда в горячую воду и обнаружила, что от размягченного кокона отделились тончайшие нити. Длительное время секреты получения шелка, его окраски растительными красителями и изготовления ткани хранились в Китае в строжайшей тайне.  О значимости шелка в культуре китайцев может свидетельствовать тот факт, что шелковица в Китае – священное дерево, символ плодородия.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214422"/>
            <a:ext cx="8143932" cy="571504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atin typeface="Gabriola" pitchFamily="82" charset="0"/>
              </a:rPr>
              <a:t>Основные приемы росписи тканей</a:t>
            </a:r>
            <a:endParaRPr lang="ru-RU" sz="4400" b="1" dirty="0">
              <a:latin typeface="Gabriola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358246" cy="4967302"/>
          </a:xfrm>
        </p:spPr>
        <p:txBody>
          <a:bodyPr/>
          <a:lstStyle/>
          <a:p>
            <a:pPr algn="just"/>
            <a:endParaRPr lang="ru-RU" dirty="0" smtClean="0"/>
          </a:p>
          <a:p>
            <a:pPr algn="just"/>
            <a:r>
              <a:rPr lang="ru-RU" dirty="0" smtClean="0"/>
              <a:t>Существует несколько видов батика — горячий, холодный, узелковый, свободная роспись. Они отличаются способом резервирования ткани.</a:t>
            </a:r>
            <a:endParaRPr lang="ru-RU" dirty="0"/>
          </a:p>
        </p:txBody>
      </p:sp>
      <p:pic>
        <p:nvPicPr>
          <p:cNvPr id="4" name="Рисунок 3" descr="0019h4y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3143248"/>
            <a:ext cx="5357850" cy="326230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258204" cy="5253054"/>
          </a:xfrm>
        </p:spPr>
        <p:txBody>
          <a:bodyPr/>
          <a:lstStyle/>
          <a:p>
            <a:pPr algn="just"/>
            <a:r>
              <a:rPr lang="ru-RU" dirty="0" smtClean="0"/>
              <a:t>Для нанесения рисунка на ткань издавна использовали растопленный воск. Его в виде точек и линий наносили на поверхность ткани с помощью </a:t>
            </a:r>
            <a:r>
              <a:rPr lang="ru-RU" dirty="0" err="1" smtClean="0"/>
              <a:t>чантинга</a:t>
            </a:r>
            <a:r>
              <a:rPr lang="ru-RU" dirty="0" smtClean="0"/>
              <a:t> - небольшой металлической емкости с носиком. У некоторых </a:t>
            </a:r>
            <a:r>
              <a:rPr lang="ru-RU" dirty="0" err="1" smtClean="0"/>
              <a:t>чан-тингов</a:t>
            </a:r>
            <a:r>
              <a:rPr lang="ru-RU" dirty="0" smtClean="0"/>
              <a:t> было два или четыре носика, что ускоряло процесс. </a:t>
            </a:r>
            <a:endParaRPr lang="ru-RU" dirty="0"/>
          </a:p>
        </p:txBody>
      </p:sp>
      <p:pic>
        <p:nvPicPr>
          <p:cNvPr id="4" name="Рисунок 3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3714752"/>
            <a:ext cx="2857500" cy="26670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57620" y="3643314"/>
            <a:ext cx="485778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600" dirty="0" smtClean="0"/>
              <a:t>Описанный способ сохранился до нашего времени под названием горячий батик.</a:t>
            </a:r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276007091ad8be6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1643" y="928670"/>
            <a:ext cx="4807612" cy="5648339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715008" y="2714620"/>
            <a:ext cx="2857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Техника – горячий батик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258204" cy="5467368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</a:rPr>
              <a:t>Холодный батик </a:t>
            </a:r>
            <a:r>
              <a:rPr lang="ru-RU" sz="2800" dirty="0" smtClean="0"/>
              <a:t>в большей мере используется при нанесении краски на шёлк, хотя возможно использовать и другие ткани. При этом роль резерва выполняет специальный материал. Его можно приготовить в домашних условиях, но есть и готовые резервы. Он представляет собой густую массу резинового происхождения. Существуют как цветные, так и бесцветные резервы. Холодный резерв наносится либо специальными инструментами — стеклянными трубочками с резервуаром.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4">
      <a:dk1>
        <a:sysClr val="windowText" lastClr="000000"/>
      </a:dk1>
      <a:lt1>
        <a:srgbClr val="9293BD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149</TotalTime>
  <Words>400</Words>
  <Application>Microsoft Office PowerPoint</Application>
  <PresentationFormat>Экран (4:3)</PresentationFormat>
  <Paragraphs>30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Искусство  Батика</vt:lpstr>
      <vt:lpstr>История и традиции</vt:lpstr>
      <vt:lpstr>Слайд 3</vt:lpstr>
      <vt:lpstr>Слайд 4</vt:lpstr>
      <vt:lpstr>Слайд 5</vt:lpstr>
      <vt:lpstr>Основные приемы росписи тканей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Батик</dc:title>
  <dc:creator>Лена</dc:creator>
  <cp:lastModifiedBy>Рыбакова Зинаида Але</cp:lastModifiedBy>
  <cp:revision>17</cp:revision>
  <dcterms:created xsi:type="dcterms:W3CDTF">2011-03-16T08:19:44Z</dcterms:created>
  <dcterms:modified xsi:type="dcterms:W3CDTF">2015-02-26T07:54:36Z</dcterms:modified>
</cp:coreProperties>
</file>