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P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2-01-01T04:45:20.828" idx="1">
    <p:pos x="4725" y="94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00042"/>
            <a:ext cx="695803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Шагаа-биле</a:t>
            </a:r>
            <a:r>
              <a:rPr lang="ru-RU" dirty="0" smtClean="0">
                <a:solidFill>
                  <a:srgbClr val="7030A0"/>
                </a:solidFill>
              </a:rPr>
              <a:t> 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571612"/>
            <a:ext cx="7243786" cy="478634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болуру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кулунундун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Кижи 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болуру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чажындан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Чуруктар\разное\Турлугкара .jpg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3" y="1571612"/>
            <a:ext cx="5715025" cy="3500462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Бичиизинден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таакпылап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кижини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ң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чеди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ө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кпези эстип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калыр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дижир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Чуруктар\Photos\ХYРЭ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71942"/>
            <a:ext cx="4349752" cy="257176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Арагалаар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кырып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каарга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кым-даа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өө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нче киирбес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улус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чугаазынга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киржип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ң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наар болза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кулаа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ү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 ды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ң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навастап болур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Чуруктар\разное\Тыва 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572008"/>
            <a:ext cx="2357454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Чуруктар\разное\Ноян&amp;Кады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12" y="0"/>
            <a:ext cx="5429288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улус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мурну-биле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эртер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кырып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келгеш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ү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ү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ледир кижизи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Силерни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арны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ардан </a:t>
            </a:r>
            <a:r>
              <a:rPr lang="ru-RU" dirty="0" err="1" smtClean="0">
                <a:latin typeface="Times New Roman"/>
                <a:cs typeface="Times New Roman"/>
              </a:rPr>
              <a:t>өө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ыравас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болзун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7055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4714908" cy="390684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Улегер домакта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 descr="Улегер домак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ang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367210" cy="564360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Улуу-биле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четтирдим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Ү</a:t>
            </a:r>
            <a:r>
              <a:rPr lang="ru-RU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легер домак-биле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ажыл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115328" cy="418796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Шугум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чазаарда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... ,  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</a:t>
            </a:r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Шуугаар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бетинде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… .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Чуруктар\разное\анимации\oм мани педме ху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857628"/>
            <a:ext cx="142876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Багын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сөглээрге,</a:t>
            </a:r>
            <a:endParaRPr lang="ru-RU" sz="3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бачыды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Чуруктар\разное\анимации\oм мани педме ху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857628"/>
            <a:ext cx="142876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072494" cy="5902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Өттүнчек  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…,                                        </a:t>
            </a:r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Ө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жеш  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 .   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Чуруктар\разное\анимации\oм мани педме ху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857628"/>
            <a:ext cx="142876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  </a:t>
            </a:r>
          </a:p>
          <a:p>
            <a:pPr algn="ctr"/>
            <a:endParaRPr lang="ru-RU" sz="3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Сеткилди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ң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…… 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херек</a:t>
            </a:r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Эртемни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ң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херек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Чуруктар\разное\анимации\oм мани педме ху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857628"/>
            <a:ext cx="142876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кижээ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хөй,</a:t>
            </a:r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аътка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хөй.</a:t>
            </a:r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Чуруктар\разное\анимации\oм мани педме ху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857628"/>
            <a:ext cx="142876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Хоруглуг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5400" dirty="0" err="1" smtClean="0">
                <a:latin typeface="Times New Roman"/>
                <a:cs typeface="Times New Roman"/>
              </a:rPr>
              <a:t>үү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лд</a:t>
            </a:r>
            <a:r>
              <a:rPr lang="ru-RU" sz="5400" dirty="0" err="1" smtClean="0">
                <a:latin typeface="Times New Roman"/>
                <a:cs typeface="Times New Roman"/>
              </a:rPr>
              <a:t>ү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 чугаалаар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бурганы-дыр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Чуруктар\разное\эмблемы\Дракон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714644" cy="22860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болган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кижини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ң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чанынга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дааш-шимээн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үнд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ү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рбес.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Актыг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кижини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ң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ү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везин оорлаан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хилинчектенип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ө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ү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 дижир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___________________________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116</Words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Шагаа-биле !</vt:lpstr>
      <vt:lpstr>Үлегер домак-биле ажыл.</vt:lpstr>
      <vt:lpstr>Слайд 3</vt:lpstr>
      <vt:lpstr>Слайд 4</vt:lpstr>
      <vt:lpstr>Слайд 5</vt:lpstr>
      <vt:lpstr>Слайд 6</vt:lpstr>
      <vt:lpstr>Хоруглуг чүүлдү чугаалаар.</vt:lpstr>
      <vt:lpstr>Слайд 8</vt:lpstr>
      <vt:lpstr>Слайд 9</vt:lpstr>
      <vt:lpstr>Слайд 10</vt:lpstr>
      <vt:lpstr>Слайд 11</vt:lpstr>
      <vt:lpstr>Слайд 12</vt:lpstr>
      <vt:lpstr>Слайд 13</vt:lpstr>
      <vt:lpstr>Силерниң арныңардан өөрүшкү ыравас болзун!</vt:lpstr>
      <vt:lpstr>Слайд 15</vt:lpstr>
      <vt:lpstr>       Улуу-биле четтирдим!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16</cp:revision>
  <dcterms:modified xsi:type="dcterms:W3CDTF">2001-12-31T20:06:40Z</dcterms:modified>
</cp:coreProperties>
</file>