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0" r:id="rId4"/>
    <p:sldId id="259" r:id="rId5"/>
    <p:sldId id="258" r:id="rId6"/>
    <p:sldId id="271" r:id="rId7"/>
    <p:sldId id="272" r:id="rId8"/>
    <p:sldId id="261" r:id="rId9"/>
    <p:sldId id="257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81" autoAdjust="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F28F4-56B1-4AD9-8B52-03F2F2F31935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0EC83-FE92-46FA-8F34-5D9F5B923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F28F4-56B1-4AD9-8B52-03F2F2F31935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0EC83-FE92-46FA-8F34-5D9F5B923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F28F4-56B1-4AD9-8B52-03F2F2F31935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0EC83-FE92-46FA-8F34-5D9F5B923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F28F4-56B1-4AD9-8B52-03F2F2F31935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0EC83-FE92-46FA-8F34-5D9F5B923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F28F4-56B1-4AD9-8B52-03F2F2F31935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0EC83-FE92-46FA-8F34-5D9F5B923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F28F4-56B1-4AD9-8B52-03F2F2F31935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0EC83-FE92-46FA-8F34-5D9F5B923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F28F4-56B1-4AD9-8B52-03F2F2F31935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0EC83-FE92-46FA-8F34-5D9F5B923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F28F4-56B1-4AD9-8B52-03F2F2F31935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0EC83-FE92-46FA-8F34-5D9F5B923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F28F4-56B1-4AD9-8B52-03F2F2F31935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0EC83-FE92-46FA-8F34-5D9F5B923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F28F4-56B1-4AD9-8B52-03F2F2F31935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0EC83-FE92-46FA-8F34-5D9F5B923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F28F4-56B1-4AD9-8B52-03F2F2F31935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0EC83-FE92-46FA-8F34-5D9F5B923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7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F28F4-56B1-4AD9-8B52-03F2F2F31935}" type="datetimeFigureOut">
              <a:rPr lang="ru-RU" smtClean="0"/>
              <a:pPr/>
              <a:t>16.02.2014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0EC83-FE92-46FA-8F34-5D9F5B923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stol.m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22"/>
          <p:cNvSpPr>
            <a:spLocks noGrp="1"/>
          </p:cNvSpPr>
          <p:nvPr>
            <p:ph type="title"/>
          </p:nvPr>
        </p:nvSpPr>
        <p:spPr>
          <a:xfrm>
            <a:off x="586058" y="1988840"/>
            <a:ext cx="7931224" cy="10081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 СЕНТЯБРЯ! </a:t>
            </a:r>
            <a:b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ДНЁМ ЗНАНИЙ!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015" y="3467497"/>
            <a:ext cx="2810465" cy="2810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6736" y="5110181"/>
            <a:ext cx="3813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разработала: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Швайко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Людмила Александровна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английского языка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32656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Бурлинская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(полная) общеобразовательная школа №3»</a:t>
            </a:r>
          </a:p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Бурлинского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Алтайского края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5936" y="6093296"/>
            <a:ext cx="1334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Бурла, 2010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50020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1916832"/>
            <a:ext cx="5419836" cy="406558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836712"/>
            <a:ext cx="6192688" cy="7920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65-летие Победы в Великой Отечественной войне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8880" y="1700808"/>
            <a:ext cx="6325448" cy="35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375865" y="5587499"/>
            <a:ext cx="6300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парад России в честь</a:t>
            </a:r>
            <a:b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65-летия Победы, проходивший в Москве  9 мая 2010 года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75-летие  лётчика – космонавта Германа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тепановича Тит</a:t>
            </a:r>
            <a:r>
              <a:rPr lang="ru-RU" b="1" i="1" dirty="0" smtClean="0">
                <a:solidFill>
                  <a:srgbClr val="FF0000"/>
                </a:solidFill>
              </a:rPr>
              <a:t>ова </a:t>
            </a:r>
            <a:br>
              <a:rPr lang="ru-RU" b="1" i="1" dirty="0" smtClean="0">
                <a:solidFill>
                  <a:srgbClr val="FF0000"/>
                </a:solidFill>
              </a:rPr>
            </a:b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6146" y="1746002"/>
            <a:ext cx="1788653" cy="2691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372200" y="5229200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Могила на Новодевичьем кладбище в Москв</a:t>
            </a:r>
            <a:r>
              <a:rPr lang="ru-RU" dirty="0" smtClean="0">
                <a:solidFill>
                  <a:srgbClr val="002060"/>
                </a:solidFill>
              </a:rPr>
              <a:t>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5177" y="1752881"/>
            <a:ext cx="2660959" cy="2001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328218" y="4437112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на месте приземления космического корабля «Восток-2»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746001"/>
            <a:ext cx="2016224" cy="2849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100-летие со дня рождения Степана Павловича Титова</a:t>
            </a:r>
            <a:b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1910-1993 )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2204864"/>
            <a:ext cx="5184576" cy="366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1041" y="1340768"/>
            <a:ext cx="5112569" cy="1331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1650" y="432248"/>
            <a:ext cx="8351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 ПРОЕКТ  «ОБРАЗОВАНИЕ»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3429000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                       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Учреждена     </a:t>
            </a:r>
          </a:p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премия  губернатора   </a:t>
            </a:r>
          </a:p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Алтайского края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имени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Степана Павловича Титова</a:t>
            </a:r>
            <a:r>
              <a:rPr lang="ru-RU" sz="3600" b="1" i="1" dirty="0" smtClean="0">
                <a:solidFill>
                  <a:srgbClr val="002060"/>
                </a:solidFill>
              </a:rPr>
              <a:t> 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8350" y="1124745"/>
            <a:ext cx="1382553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500034" y="214290"/>
            <a:ext cx="8229600" cy="1143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Участвует и побеждает в ПНПО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07716" y="1635312"/>
            <a:ext cx="3265382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Николюк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Надежда Васильевна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57894" y="4494235"/>
            <a:ext cx="3301964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Проценко Пётр Афанасьевич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28184" y="2135195"/>
            <a:ext cx="3313184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Захарюта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Викторовна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06133" y="2741255"/>
            <a:ext cx="3371973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Дяденко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Ирина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ергеевна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06531" y="3353432"/>
            <a:ext cx="3307117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Тищенко Марина Валерьевна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476354" y="3922772"/>
            <a:ext cx="3249731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Горбань Любовь Ивановн</a:t>
            </a:r>
            <a:r>
              <a:rPr lang="ru-RU" dirty="0" smtClean="0"/>
              <a:t>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55057" y="5093708"/>
            <a:ext cx="3519554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Швайко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Людмила Александровна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352150" y="5643543"/>
            <a:ext cx="3236073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Шнайдер Раиса Никитична</a:t>
            </a:r>
          </a:p>
        </p:txBody>
      </p:sp>
    </p:spTree>
  </p:cSld>
  <p:clrMapOvr>
    <a:masterClrMapping/>
  </p:clrMapOvr>
  <p:transition advClick="0" advTm="5000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Loner\Рабочий стол\S630419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1934835"/>
            <a:ext cx="4776531" cy="358239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75656" y="548680"/>
            <a:ext cx="129761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Мой  классный руководитель</a:t>
            </a:r>
          </a:p>
          <a:p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Давыденко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Тамара Александровна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016224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не мыслит прожить дня, чтобы не узнать что-то новое, не сделать шаг вперед</a:t>
            </a:r>
            <a:b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132856"/>
            <a:ext cx="2514005" cy="3199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851921" y="2996952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Герман    Степанович Титов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64219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завтра, в первый учебный день, вам сопутствует удача!</a:t>
            </a:r>
            <a:b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stol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123728" y="2132856"/>
            <a:ext cx="4696522" cy="38426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161</Words>
  <Application>Microsoft Office PowerPoint</Application>
  <PresentationFormat>Экран (4:3)</PresentationFormat>
  <Paragraphs>33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 1 СЕНТЯБРЯ!  С ДНЁМ ЗНАНИЙ! </vt:lpstr>
      <vt:lpstr>65-летие Победы в Великой Отечественной войне</vt:lpstr>
      <vt:lpstr>75-летие  лётчика – космонавта Германа Степановича Титова  </vt:lpstr>
      <vt:lpstr>100-летие со дня рождения Степана Павловича Титова  (23 апреля 1910-1993 )</vt:lpstr>
      <vt:lpstr>Презентация PowerPoint</vt:lpstr>
      <vt:lpstr>Презентация PowerPoint</vt:lpstr>
      <vt:lpstr>Презентация PowerPoint</vt:lpstr>
      <vt:lpstr>Он не мыслит прожить дня, чтобы не узнать что-то новое, не сделать шаг вперед </vt:lpstr>
      <vt:lpstr>Пусть завтра, в первый учебный день, вам сопутствует удача! </vt:lpstr>
      <vt:lpstr>Спасибо за внимание!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Loner-XP</dc:creator>
  <cp:lastModifiedBy>Людмила</cp:lastModifiedBy>
  <cp:revision>64</cp:revision>
  <dcterms:created xsi:type="dcterms:W3CDTF">2010-08-31T09:50:21Z</dcterms:created>
  <dcterms:modified xsi:type="dcterms:W3CDTF">2014-02-15T17:03:37Z</dcterms:modified>
</cp:coreProperties>
</file>