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63" r:id="rId3"/>
    <p:sldId id="256" r:id="rId4"/>
    <p:sldId id="257" r:id="rId5"/>
    <p:sldId id="260" r:id="rId6"/>
    <p:sldId id="261" r:id="rId7"/>
    <p:sldId id="262" r:id="rId8"/>
    <p:sldId id="258" r:id="rId9"/>
    <p:sldId id="259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102" y="-4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07873B-84B1-4100-8136-3726C057B366}" type="datetimeFigureOut">
              <a:rPr lang="ru-RU" smtClean="0"/>
              <a:pPr/>
              <a:t>28.02.2015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6C5D63-4907-45D3-B52C-B82FF2A0EE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07873B-84B1-4100-8136-3726C057B366}" type="datetimeFigureOut">
              <a:rPr lang="ru-RU" smtClean="0"/>
              <a:pPr/>
              <a:t>28.02.2015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6C5D63-4907-45D3-B52C-B82FF2A0EE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07873B-84B1-4100-8136-3726C057B366}" type="datetimeFigureOut">
              <a:rPr lang="ru-RU" smtClean="0"/>
              <a:pPr/>
              <a:t>28.02.2015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6C5D63-4907-45D3-B52C-B82FF2A0EE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07873B-84B1-4100-8136-3726C057B366}" type="datetimeFigureOut">
              <a:rPr lang="ru-RU" smtClean="0"/>
              <a:pPr/>
              <a:t>28.02.2015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6C5D63-4907-45D3-B52C-B82FF2A0EE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07873B-84B1-4100-8136-3726C057B366}" type="datetimeFigureOut">
              <a:rPr lang="ru-RU" smtClean="0"/>
              <a:pPr/>
              <a:t>28.02.2015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6C5D63-4907-45D3-B52C-B82FF2A0EE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07873B-84B1-4100-8136-3726C057B366}" type="datetimeFigureOut">
              <a:rPr lang="ru-RU" smtClean="0"/>
              <a:pPr/>
              <a:t>28.02.2015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6C5D63-4907-45D3-B52C-B82FF2A0EE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07873B-84B1-4100-8136-3726C057B366}" type="datetimeFigureOut">
              <a:rPr lang="ru-RU" smtClean="0"/>
              <a:pPr/>
              <a:t>28.02.2015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6C5D63-4907-45D3-B52C-B82FF2A0EE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07873B-84B1-4100-8136-3726C057B366}" type="datetimeFigureOut">
              <a:rPr lang="ru-RU" smtClean="0"/>
              <a:pPr/>
              <a:t>28.02.2015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6C5D63-4907-45D3-B52C-B82FF2A0EE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07873B-84B1-4100-8136-3726C057B366}" type="datetimeFigureOut">
              <a:rPr lang="ru-RU" smtClean="0"/>
              <a:pPr/>
              <a:t>28.02.2015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6C5D63-4907-45D3-B52C-B82FF2A0EE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07873B-84B1-4100-8136-3726C057B366}" type="datetimeFigureOut">
              <a:rPr lang="ru-RU" smtClean="0"/>
              <a:pPr/>
              <a:t>28.02.2015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6C5D63-4907-45D3-B52C-B82FF2A0EE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07873B-84B1-4100-8136-3726C057B366}" type="datetimeFigureOut">
              <a:rPr lang="ru-RU" smtClean="0"/>
              <a:pPr/>
              <a:t>28.02.2015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6C5D63-4907-45D3-B52C-B82FF2A0EE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9D07873B-84B1-4100-8136-3726C057B366}" type="datetimeFigureOut">
              <a:rPr lang="ru-RU" smtClean="0"/>
              <a:pPr/>
              <a:t>28.02.2015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9A6C5D63-4907-45D3-B52C-B82FF2A0EE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edge/>
  </p:transition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646238" y="1285875"/>
            <a:ext cx="7497762" cy="34607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Презентация для учеников 2</a:t>
            </a:r>
            <a:br>
              <a:rPr lang="ru-RU" dirty="0" smtClean="0"/>
            </a:br>
            <a:r>
              <a:rPr lang="ru-RU" dirty="0" smtClean="0"/>
              <a:t>                       классов</a:t>
            </a:r>
            <a:br>
              <a:rPr lang="ru-RU" dirty="0" smtClean="0"/>
            </a:br>
            <a:r>
              <a:rPr lang="ru-RU" dirty="0" smtClean="0"/>
              <a:t>«Павлин»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644650" y="1447800"/>
            <a:ext cx="7499350" cy="4800600"/>
          </a:xfrm>
        </p:spPr>
        <p:txBody>
          <a:bodyPr>
            <a:normAutofit lnSpcReduction="10000"/>
          </a:bodyPr>
          <a:lstStyle/>
          <a:p>
            <a:pPr lvl="4"/>
            <a:endParaRPr lang="ru-RU" dirty="0" smtClean="0"/>
          </a:p>
          <a:p>
            <a:pPr lvl="4"/>
            <a:endParaRPr lang="ru-RU" dirty="0" smtClean="0"/>
          </a:p>
          <a:p>
            <a:pPr lvl="4"/>
            <a:endParaRPr lang="ru-RU" dirty="0" smtClean="0"/>
          </a:p>
          <a:p>
            <a:pPr lvl="4"/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  Учитель ИЗО МБОУ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              Одинцовская нош №2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                         Капитонова Е.А.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                                     2015 г.</a:t>
            </a:r>
            <a:endParaRPr lang="ru-RU" dirty="0"/>
          </a:p>
        </p:txBody>
      </p:sp>
    </p:spTree>
  </p:cSld>
  <p:clrMapOvr>
    <a:masterClrMapping/>
  </p:clrMapOvr>
  <p:transition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Научимся рисовать павлина.</a:t>
            </a: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50948"/>
          <a:stretch>
            <a:fillRect/>
          </a:stretch>
        </p:blipFill>
        <p:spPr bwMode="auto">
          <a:xfrm>
            <a:off x="2222119" y="2187038"/>
            <a:ext cx="5925312" cy="3322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48578"/>
          <a:stretch>
            <a:fillRect/>
          </a:stretch>
        </p:blipFill>
        <p:spPr bwMode="auto">
          <a:xfrm>
            <a:off x="1691680" y="1700808"/>
            <a:ext cx="7228599" cy="4248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4294967295"/>
          </p:nvPr>
        </p:nvSpPr>
        <p:spPr>
          <a:xfrm>
            <a:off x="1644650" y="1447800"/>
            <a:ext cx="7499350" cy="480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6000" dirty="0" smtClean="0">
                <a:solidFill>
                  <a:srgbClr val="0070C0"/>
                </a:solidFill>
              </a:rPr>
              <a:t>Спасибо за внимание!</a:t>
            </a:r>
            <a:endParaRPr lang="ru-RU" sz="6000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39752" y="3645024"/>
            <a:ext cx="1728192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ages (1).jpg"/>
          <p:cNvPicPr>
            <a:picLocks noChangeAspect="1"/>
          </p:cNvPicPr>
          <p:nvPr/>
        </p:nvPicPr>
        <p:blipFill>
          <a:blip r:embed="rId2" cstate="print"/>
          <a:srcRect l="50199"/>
          <a:stretch>
            <a:fillRect/>
          </a:stretch>
        </p:blipFill>
        <p:spPr>
          <a:xfrm>
            <a:off x="0" y="41053"/>
            <a:ext cx="9144000" cy="681694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628800"/>
            <a:ext cx="7498080" cy="3672408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/>
              <a:t>Хвост раскрылся сам собой,</a:t>
            </a:r>
            <a:br>
              <a:rPr lang="ru-RU" sz="4400" b="1" dirty="0" smtClean="0"/>
            </a:br>
            <a:r>
              <a:rPr lang="ru-RU" sz="4400" b="1" dirty="0" smtClean="0"/>
              <a:t>Словно веер расписной.</a:t>
            </a:r>
            <a:br>
              <a:rPr lang="ru-RU" sz="4400" b="1" dirty="0" smtClean="0"/>
            </a:br>
            <a:r>
              <a:rPr lang="ru-RU" sz="4400" b="1" dirty="0" smtClean="0"/>
              <a:t>У хвоста есть властелин –</a:t>
            </a:r>
            <a:br>
              <a:rPr lang="ru-RU" sz="4400" b="1" dirty="0" smtClean="0"/>
            </a:br>
            <a:r>
              <a:rPr lang="ru-RU" sz="4400" b="1" dirty="0" smtClean="0"/>
              <a:t>Независимый …</a:t>
            </a:r>
            <a:br>
              <a:rPr lang="ru-RU" sz="4400" b="1" dirty="0" smtClean="0"/>
            </a:br>
            <a:r>
              <a:rPr lang="ru-RU" sz="4400" b="1" dirty="0" smtClean="0"/>
              <a:t>  </a:t>
            </a:r>
            <a:br>
              <a:rPr lang="ru-RU" sz="4400" b="1" dirty="0" smtClean="0"/>
            </a:br>
            <a:endParaRPr lang="ru-RU" sz="4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4365104"/>
            <a:ext cx="7498080" cy="1883296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8fc5fab1ebc4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35887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15616" y="1700808"/>
            <a:ext cx="6912768" cy="2736304"/>
          </a:xfrm>
          <a:prstGeom prst="rect">
            <a:avLst/>
          </a:prstGeom>
          <a:noFill/>
        </p:spPr>
        <p:txBody>
          <a:bodyPr wrap="square" rtlCol="0">
            <a:normAutofit/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ru-RU" sz="12300" b="1" i="1" dirty="0" smtClean="0">
                <a:latin typeface="Ariston" pitchFamily="66" charset="0"/>
              </a:rPr>
              <a:t>павлин</a:t>
            </a:r>
            <a:endParaRPr lang="ru-RU" sz="12300" b="1" i="1" dirty="0">
              <a:latin typeface="Ariston" pitchFamily="66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b="1" dirty="0" smtClean="0"/>
              <a:t>Благодаря пышному, распускаемому веером глазчатому «хвосту» павлин известен как самая красивая птица </a:t>
            </a:r>
            <a:endParaRPr lang="ru-RU" sz="2400" b="1" dirty="0"/>
          </a:p>
        </p:txBody>
      </p:sp>
      <p:pic>
        <p:nvPicPr>
          <p:cNvPr id="4" name="Содержимое 3" descr="800px-Pfau_imponieren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1412776"/>
            <a:ext cx="6984776" cy="5238582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 smtClean="0"/>
              <a:t>Павлины живут на территории Индии и Пакистана.</a:t>
            </a:r>
            <a:endParaRPr lang="ru-RU" sz="3600" b="1" dirty="0"/>
          </a:p>
        </p:txBody>
      </p:sp>
      <p:pic>
        <p:nvPicPr>
          <p:cNvPr id="4" name="Содержимое 3" descr="Красивый павлин -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75301" y="1447800"/>
            <a:ext cx="7218947" cy="4800600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/>
              <a:t>Одной из близких родственников павлина является обыкновенная курица</a:t>
            </a:r>
            <a:endParaRPr lang="ru-RU" sz="2800" b="1" dirty="0"/>
          </a:p>
        </p:txBody>
      </p:sp>
      <p:pic>
        <p:nvPicPr>
          <p:cNvPr id="4" name="Содержимое 3" descr="Павлин с птенцом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1700808"/>
            <a:ext cx="6408712" cy="4734437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Во многих странах павлинов считают королевскими птицами.</a:t>
            </a:r>
            <a:endParaRPr lang="ru-RU" dirty="0"/>
          </a:p>
        </p:txBody>
      </p:sp>
      <p:pic>
        <p:nvPicPr>
          <p:cNvPr id="4" name="Содержимое 3" descr="800px-Peacoc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7704" y="1628800"/>
            <a:ext cx="6495684" cy="4871763"/>
          </a:xfrm>
        </p:spPr>
      </p:pic>
      <p:pic>
        <p:nvPicPr>
          <p:cNvPr id="5" name="Рисунок 4" descr="Красивый павлин крупным планом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1441525"/>
            <a:ext cx="6624736" cy="5155827"/>
          </a:xfrm>
          <a:prstGeom prst="rect">
            <a:avLst/>
          </a:prstGeom>
        </p:spPr>
      </p:pic>
      <p:pic>
        <p:nvPicPr>
          <p:cNvPr id="6" name="Рисунок 5" descr="1024px-Pavo_cristatus_-Southwicks_Zoo,_Massachusetts,_USA_-albino-8a_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57965" y="1412776"/>
            <a:ext cx="7319797" cy="5445224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700" i="1" dirty="0" smtClean="0">
                <a:solidFill>
                  <a:schemeClr val="tx1"/>
                </a:solidFill>
                <a:effectLst/>
              </a:rPr>
              <a:t>Павлины запечатлены во многих произведениях искусства Востока.</a:t>
            </a:r>
            <a:endParaRPr lang="ru-RU" i="1" dirty="0">
              <a:solidFill>
                <a:schemeClr val="tx1"/>
              </a:solidFill>
              <a:effectLst/>
            </a:endParaRPr>
          </a:p>
        </p:txBody>
      </p:sp>
      <p:pic>
        <p:nvPicPr>
          <p:cNvPr id="4" name="Содержимое 3" descr="640px-Habsburger_Pfau_155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99792" y="1340768"/>
            <a:ext cx="4615016" cy="5321690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effectLst/>
              </a:rPr>
              <a:t>С образом этой птицы в русском языке связан целый ряд пословиц  и  поговорок:</a:t>
            </a:r>
            <a:endParaRPr lang="ru-RU" sz="2800" b="1" dirty="0"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628800"/>
            <a:ext cx="7498080" cy="4619600"/>
          </a:xfrm>
        </p:spPr>
        <p:txBody>
          <a:bodyPr>
            <a:normAutofit/>
          </a:bodyPr>
          <a:lstStyle/>
          <a:p>
            <a:r>
              <a:rPr lang="ru-RU" i="1" dirty="0" smtClean="0"/>
              <a:t>Барыня павой плывёт. </a:t>
            </a:r>
          </a:p>
          <a:p>
            <a:r>
              <a:rPr lang="ru-RU" i="1" dirty="0" smtClean="0"/>
              <a:t>Барин павлином ходит, гордо, важно. </a:t>
            </a:r>
          </a:p>
          <a:p>
            <a:r>
              <a:rPr lang="ru-RU" i="1" dirty="0" smtClean="0"/>
              <a:t>Ни пава, ни ворона.</a:t>
            </a:r>
          </a:p>
          <a:p>
            <a:r>
              <a:rPr lang="ru-RU" i="1" dirty="0" smtClean="0"/>
              <a:t> Ворона в павлиньих перьях. </a:t>
            </a:r>
          </a:p>
          <a:p>
            <a:r>
              <a:rPr lang="ru-RU" i="1" dirty="0" smtClean="0"/>
              <a:t> Идёт, словно павушка плывёт. 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38</TotalTime>
  <Words>120</Words>
  <Application>Microsoft Office PowerPoint</Application>
  <PresentationFormat>Экран (4:3)</PresentationFormat>
  <Paragraphs>26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Солнцестояние</vt:lpstr>
      <vt:lpstr>Презентация для учеников 2                        классов «Павлин»</vt:lpstr>
      <vt:lpstr>Хвост раскрылся сам собой, Словно веер расписной. У хвоста есть властелин – Независимый …    </vt:lpstr>
      <vt:lpstr>Слайд 3</vt:lpstr>
      <vt:lpstr>Благодаря пышному, распускаемому веером глазчатому «хвосту» павлин известен как самая красивая птица </vt:lpstr>
      <vt:lpstr>Павлины живут на территории Индии и Пакистана.</vt:lpstr>
      <vt:lpstr>Одной из близких родственников павлина является обыкновенная курица</vt:lpstr>
      <vt:lpstr>Во многих странах павлинов считают королевскими птицами.</vt:lpstr>
      <vt:lpstr>Павлины запечатлены во многих произведениях искусства Востока.</vt:lpstr>
      <vt:lpstr>С образом этой птицы в русском языке связан целый ряд пословиц  и  поговорок:</vt:lpstr>
      <vt:lpstr>Научимся рисовать павлина.</vt:lpstr>
      <vt:lpstr>Слайд 11</vt:lpstr>
      <vt:lpstr>Слайд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RePack by SPecialiST</dc:creator>
  <cp:lastModifiedBy>мвидео</cp:lastModifiedBy>
  <cp:revision>5</cp:revision>
  <dcterms:created xsi:type="dcterms:W3CDTF">2014-11-16T07:52:27Z</dcterms:created>
  <dcterms:modified xsi:type="dcterms:W3CDTF">2015-02-28T13:01:47Z</dcterms:modified>
</cp:coreProperties>
</file>