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84" r:id="rId4"/>
    <p:sldMasterId id="2147483996" r:id="rId5"/>
    <p:sldMasterId id="2147484008" r:id="rId6"/>
    <p:sldMasterId id="2147484020" r:id="rId7"/>
    <p:sldMasterId id="2147484032" r:id="rId8"/>
    <p:sldMasterId id="2147484044" r:id="rId9"/>
    <p:sldMasterId id="2147484056" r:id="rId10"/>
    <p:sldMasterId id="2147484068" r:id="rId11"/>
  </p:sldMasterIdLst>
  <p:sldIdLst>
    <p:sldId id="256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FFC969-EE82-4C3A-84D1-7184AB4FAD81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F0FC4-7C54-4C2A-A978-AAD6B87296E0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ADA1AB-4B54-47B2-B0AD-43D10389F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Сюжет о батончиках &quot;SUPER Bar&quot; на Первом канале КоралФорс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829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5113" cy="924475"/>
          </a:xfrm>
        </p:spPr>
        <p:txBody>
          <a:bodyPr/>
          <a:lstStyle/>
          <a:p>
            <a:r>
              <a:rPr lang="ru-RU" sz="4800" b="1" dirty="0" smtClean="0"/>
              <a:t>Доброта – </a:t>
            </a:r>
            <a:br>
              <a:rPr lang="ru-RU" sz="4800" b="1" dirty="0" smtClean="0"/>
            </a:br>
            <a:r>
              <a:rPr lang="ru-RU" dirty="0" smtClean="0"/>
              <a:t>«Во внутреннем мире человека доброта – это солнце».</a:t>
            </a:r>
            <a:br>
              <a:rPr lang="ru-RU" dirty="0" smtClean="0"/>
            </a:br>
            <a:r>
              <a:rPr lang="ru-RU" i="1" dirty="0"/>
              <a:t> </a:t>
            </a:r>
            <a:r>
              <a:rPr lang="ru-RU" i="1" dirty="0" smtClean="0"/>
              <a:t>                             Виктор Гюго</a:t>
            </a:r>
            <a:endParaRPr lang="ru-RU" sz="4800" b="1" i="1" dirty="0"/>
          </a:p>
        </p:txBody>
      </p:sp>
      <p:pic>
        <p:nvPicPr>
          <p:cNvPr id="4" name="Объект 3" descr="Alex.kelt1 &quot; DSVLoad - торрент трекер для всех: новинки филь…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048125" cy="404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9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1-tub-ru.yandex.net/i?id=100b57a03896e076beb16fb7568234ed-56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2" y="3645024"/>
            <a:ext cx="2664296" cy="2592288"/>
          </a:xfrm>
          <a:prstGeom prst="rect">
            <a:avLst/>
          </a:prstGeom>
          <a:noFill/>
          <a:ln w="76200">
            <a:solidFill>
              <a:schemeClr val="bg1">
                <a:lumMod val="65000"/>
                <a:lumOff val="3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681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Это интересно!</a:t>
            </a:r>
            <a:br>
              <a:rPr lang="ru-RU" sz="54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«Стараясь о счастье других мы находим свое счастье».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Платон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49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.Ф. Зелинский. История античной культуры : Языческая империя. Искусств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548680"/>
            <a:ext cx="2376264" cy="2592288"/>
          </a:xfrm>
          <a:prstGeom prst="rect">
            <a:avLst/>
          </a:prstGeom>
          <a:noFill/>
          <a:ln w="76200">
            <a:solidFill>
              <a:schemeClr val="bg1">
                <a:lumMod val="75000"/>
                <a:lumOff val="2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«Человек, который думает только о себя и ищет во всем своей выгоды, не может быть счастлив. Хочешь жить для себя, живи для других».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  Сенека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90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085184"/>
            <a:ext cx="4583807" cy="106680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«Лучшее, что храню в себе, это живое чувство к добрым людям».</a:t>
            </a:r>
            <a:br>
              <a:rPr lang="ru-RU" sz="4000" dirty="0" smtClean="0"/>
            </a:br>
            <a:r>
              <a:rPr lang="ru-RU" sz="4000" dirty="0" smtClean="0"/>
              <a:t>           М. Пришвин</a:t>
            </a:r>
            <a:endParaRPr lang="ru-RU" sz="4000" dirty="0"/>
          </a:p>
        </p:txBody>
      </p:sp>
      <p:pic>
        <p:nvPicPr>
          <p:cNvPr id="4" name="Объект 3" descr="михаил пришвин - Самое интересное в блогах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2592288" cy="259228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4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509120"/>
            <a:ext cx="7125113" cy="8810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Я умею думать,</a:t>
            </a:r>
            <a:br>
              <a:rPr lang="ru-RU" sz="5400" dirty="0" smtClean="0"/>
            </a:br>
            <a:r>
              <a:rPr lang="ru-RU" sz="5400" dirty="0" smtClean="0"/>
              <a:t>Я умею рассуждать,</a:t>
            </a:r>
            <a:br>
              <a:rPr lang="ru-RU" sz="5400" dirty="0" smtClean="0"/>
            </a:br>
            <a:r>
              <a:rPr lang="ru-RU" sz="5400" dirty="0" smtClean="0"/>
              <a:t>Что полезно для здоровья,</a:t>
            </a:r>
            <a:br>
              <a:rPr lang="ru-RU" sz="5400" dirty="0" smtClean="0"/>
            </a:br>
            <a:r>
              <a:rPr lang="ru-RU" sz="5400" dirty="0" smtClean="0"/>
              <a:t>То и буду выбирать.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42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125113" cy="4248472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Здоровье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–это состояние полного физического и душевного благополучия, а не только отсутствие болезни.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208823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Кошка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71600" y="1268760"/>
            <a:ext cx="3384376" cy="53843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Человек часто бывает неаккуратен, не соблюдает основных гигиенических правил и такое поведение вредит его здоровью.</a:t>
            </a:r>
            <a:endParaRPr lang="ru-RU" sz="2800" dirty="0"/>
          </a:p>
        </p:txBody>
      </p:sp>
      <p:pic>
        <p:nvPicPr>
          <p:cNvPr id="5" name="Объект 4" descr="Скачать бесплатные красивые картинки кошек и котят на мобильный телефон. бесплатные фото картинки самых красивых котов британски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573874" cy="541496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30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331640" y="836712"/>
            <a:ext cx="2660650" cy="576064"/>
          </a:xfrm>
        </p:spPr>
        <p:txBody>
          <a:bodyPr/>
          <a:lstStyle/>
          <a:p>
            <a:pPr algn="ctr"/>
            <a:r>
              <a:rPr lang="ru-RU" sz="3600" b="1" dirty="0" smtClean="0"/>
              <a:t>Кабан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15616" y="1700808"/>
            <a:ext cx="3490550" cy="50963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Люди неправильно питаются, переедают и это тоже вредит их здоровью.</a:t>
            </a:r>
            <a:endParaRPr lang="ru-RU" sz="3600" dirty="0"/>
          </a:p>
        </p:txBody>
      </p:sp>
      <p:pic>
        <p:nvPicPr>
          <p:cNvPr id="5" name="Объект 4" descr="Беларусь - край озер и рек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672409" cy="3530667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35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266065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Тигр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09442" y="2852936"/>
            <a:ext cx="7090950" cy="3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Люди не верят в свои силы, в себя и это не позволяет им чувствовать себя здоровыми.</a:t>
            </a:r>
            <a:endParaRPr lang="ru-RU" sz="4000" dirty="0"/>
          </a:p>
        </p:txBody>
      </p:sp>
      <p:pic>
        <p:nvPicPr>
          <p:cNvPr id="5" name="Объект 4" descr="White Tigers Collection Love - JoBSPapa.com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128715" cy="2409651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29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2660650" cy="576064"/>
          </a:xfrm>
        </p:spPr>
        <p:txBody>
          <a:bodyPr/>
          <a:lstStyle/>
          <a:p>
            <a:pPr algn="ctr"/>
            <a:r>
              <a:rPr lang="ru-RU" sz="4000" b="1" dirty="0" smtClean="0"/>
              <a:t>Роза</a:t>
            </a:r>
            <a:endParaRPr lang="ru-RU" sz="4000" b="1" dirty="0"/>
          </a:p>
        </p:txBody>
      </p:sp>
      <p:pic>
        <p:nvPicPr>
          <p:cNvPr id="5" name="Объект 4" descr="Photo *** by BAV - nature, macro and close-up - PhotoForum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168352" cy="42790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545632"/>
            <a:ext cx="4066614" cy="53123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Люди болеют потому, что не умеют радоваться красоте окружающего мира и успехам друг друга, а радость – это особая мудрость и болезни ее боятся.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4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3960440" cy="49523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Люди часто обманывают друг друга, мало заботятся друг о друге, часто бывают жестокими и неблагодарными. Они убивают животных, наносят вред растениям. А жестокость – это путь к гибели и болезням.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2660650" cy="504056"/>
          </a:xfrm>
        </p:spPr>
        <p:txBody>
          <a:bodyPr/>
          <a:lstStyle/>
          <a:p>
            <a:pPr algn="ctr"/>
            <a:r>
              <a:rPr lang="ru-RU" sz="3600" b="1" dirty="0" smtClean="0"/>
              <a:t>Пальма</a:t>
            </a:r>
            <a:endParaRPr lang="ru-RU" sz="3600" b="1" dirty="0"/>
          </a:p>
        </p:txBody>
      </p:sp>
      <p:pic>
        <p:nvPicPr>
          <p:cNvPr id="5" name="Объект 4" descr="Ядовитые сибирские растения Ядовитые растения тропических лесов Ядовитые растения россии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744416" cy="339256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79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Форумы о птицах. Помогите опозна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578" y="2247900"/>
            <a:ext cx="5184843" cy="3878263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Воробей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311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170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Бумажная</vt:lpstr>
      <vt:lpstr>1_Бумажная</vt:lpstr>
      <vt:lpstr>Soho</vt:lpstr>
      <vt:lpstr>Литейная</vt:lpstr>
      <vt:lpstr>Солнцестояние</vt:lpstr>
      <vt:lpstr>Городская</vt:lpstr>
      <vt:lpstr>Волна</vt:lpstr>
      <vt:lpstr>Твердый переплет</vt:lpstr>
      <vt:lpstr>1_Воздушный поток</vt:lpstr>
      <vt:lpstr>Поток</vt:lpstr>
      <vt:lpstr>Spring</vt:lpstr>
      <vt:lpstr>Презентация PowerPoint</vt:lpstr>
      <vt:lpstr>Я умею думать, Я умею рассуждать, Что полезно для здоровья, То и буду выбирать.</vt:lpstr>
      <vt:lpstr>Здоровье  –это состояние полного физического и душевного благополучия, а не только отсутствие болезни.</vt:lpstr>
      <vt:lpstr>Кошка</vt:lpstr>
      <vt:lpstr>Кабан</vt:lpstr>
      <vt:lpstr>Тигр</vt:lpstr>
      <vt:lpstr>Роза</vt:lpstr>
      <vt:lpstr>Пальма</vt:lpstr>
      <vt:lpstr>Воробей</vt:lpstr>
      <vt:lpstr>Доброта –  «Во внутреннем мире человека доброта – это солнце».                               Виктор Гюго</vt:lpstr>
      <vt:lpstr>Это интересно!  «Стараясь о счастье других мы находим свое счастье».                                                            Платон</vt:lpstr>
      <vt:lpstr>«Человек, который думает только о себя и ищет во всем своей выгоды, не может быть счастлив. Хочешь жить для себя, живи для других».                                                                  Сенека</vt:lpstr>
      <vt:lpstr>«Лучшее, что храню в себе, это живое чувство к добрым людям».            М. Пришвин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2015-01-10T18:10:13Z</dcterms:created>
  <dcterms:modified xsi:type="dcterms:W3CDTF">2015-01-10T20:15:06Z</dcterms:modified>
</cp:coreProperties>
</file>