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4" r:id="rId3"/>
    <p:sldId id="260" r:id="rId4"/>
    <p:sldId id="265" r:id="rId5"/>
    <p:sldId id="267" r:id="rId6"/>
    <p:sldId id="269" r:id="rId7"/>
    <p:sldId id="271" r:id="rId8"/>
    <p:sldId id="262" r:id="rId9"/>
    <p:sldId id="273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8" autoAdjust="0"/>
  </p:normalViewPr>
  <p:slideViewPr>
    <p:cSldViewPr>
      <p:cViewPr varScale="1">
        <p:scale>
          <a:sx n="45" d="100"/>
          <a:sy n="45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A1E99-FCAF-4F37-A148-65B4B3EA780A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4923-09D1-4D91-BA0C-D4C708D6A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D5B382-6732-4A07-AD6E-C59A5F241D22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362222-F1C8-4C06-B5E9-4B47F2310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473" y="175456"/>
            <a:ext cx="4788887" cy="68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1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9 мая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331"/>
            <a:ext cx="9168394" cy="604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5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93538967_large_3788693_19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5431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9 мая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27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2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9 мая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764704"/>
            <a:ext cx="874012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5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9 мая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4836"/>
            <a:ext cx="8496944" cy="667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7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9 мая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55"/>
            <a:ext cx="8798926" cy="63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9 мая\images (11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7657" y="260648"/>
            <a:ext cx="8852248" cy="615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9 мая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7" y="260648"/>
            <a:ext cx="9096351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9 мая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9228"/>
            <a:ext cx="8758801" cy="647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981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Игорь</dc:creator>
  <cp:lastModifiedBy>user</cp:lastModifiedBy>
  <cp:revision>60</cp:revision>
  <dcterms:created xsi:type="dcterms:W3CDTF">2013-03-18T16:10:14Z</dcterms:created>
  <dcterms:modified xsi:type="dcterms:W3CDTF">2013-11-07T12:14:51Z</dcterms:modified>
</cp:coreProperties>
</file>