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1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9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6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53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8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62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6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23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0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9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9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2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9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14290"/>
            <a:ext cx="45005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>
            <a:off x="214282" y="285728"/>
            <a:ext cx="378621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 каким басням относятся эти иллюстрации?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Ворона и Лисица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Квартет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Лебедь, Рак и Щука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Волк и Журавль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Свинья по дубом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Стрекоза и Муравей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Слон и Моська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14290"/>
            <a:ext cx="464347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 каким басням относятся эти иллюстрации?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Ворона и Лисица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Квартет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Лебедь, Рак и Щука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Волк и Журавль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Свинья по дубом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Стрекоза и Муравей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Слон и Моська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14290"/>
            <a:ext cx="4525297" cy="593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398144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 каким басням относятся эти иллюстрации?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Ворона и Лисица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Квартет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Лебедь, Рак и Щука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Волк и Журавль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Свинья по дубом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Стрекоза и Муравей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Слон и Моська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44291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28604"/>
            <a:ext cx="385762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 каким басням относятся эти иллюстрации?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Ворона и Лисица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Квартет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Лебедь, Рак и Щука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Волк и Журавль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Свинья по дубом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Стрекоза и Муравей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Слон и Моська</a:t>
            </a: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51435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4195762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 каким басням относятся эти иллюстрации?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Ворона и Лисица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Квартет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Лебедь, Рак и Щука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Волк и Журавль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Свинья по дубом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Стрекоза и Муравей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Слон и Моська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0"/>
            <a:ext cx="49291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4124324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 каким басням относятся эти иллюстрации?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Ворона и Лисица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Квартет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Лебедь, Рак и Щука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Волк и Журавль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Свинья по дубом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Стрекоза и Муравей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Слон и Моська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48577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168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баснописец Иван Андреевич Крылов</dc:title>
  <dc:creator>Гость</dc:creator>
  <cp:lastModifiedBy>Елена</cp:lastModifiedBy>
  <cp:revision>14</cp:revision>
  <dcterms:created xsi:type="dcterms:W3CDTF">2013-11-04T19:34:08Z</dcterms:created>
  <dcterms:modified xsi:type="dcterms:W3CDTF">2013-11-05T15:05:48Z</dcterms:modified>
</cp:coreProperties>
</file>