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54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9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6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53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8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462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6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23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0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9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8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9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2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5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9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0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0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0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357166"/>
            <a:ext cx="4357718" cy="5786478"/>
          </a:xfrm>
        </p:spPr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Великий баснописец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Андреевич Крылов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457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8915400" cy="4000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Друзья Крылова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В Петербурге Крылов часто встречался с Жуковским, Олениным и другими русскими поэтами и писателями.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Александр Сергеевич Пушкин был очень близок Крылову. Они часто встречались. Пушкин называл Крылова неподражаемым народным поэтом.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54432"/>
            <a:ext cx="5379510" cy="281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5050" y="142852"/>
            <a:ext cx="5340350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У его памятника в Санкт-Петербурге в Летнем саду всегда собираются дети. Они внимательно рассматривают сидящего в кресле поэта, внимательно вглядываются в изображённых на памятнике героев басен – разных зверей и птиц.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57166"/>
            <a:ext cx="375049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42852"/>
            <a:ext cx="8629680" cy="43577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    Мы смеёмся над героями басен – потешными зверями, иногда хитрыми, иногда злыми, иногда глупыми, хвастливыми.</a:t>
            </a:r>
          </a:p>
          <a:p>
            <a:pPr>
              <a:buNone/>
            </a:pPr>
            <a:r>
              <a:rPr lang="ru-RU" b="1" dirty="0" smtClean="0"/>
              <a:t>         Но мы хорошо понимаем, что Крылов высмеивает и разоблачает человеческие пороки и недостатки</a:t>
            </a:r>
            <a:r>
              <a:rPr lang="en-US" b="1" dirty="0" smtClean="0"/>
              <a:t>: </a:t>
            </a:r>
            <a:r>
              <a:rPr lang="ru-RU" b="1" dirty="0" smtClean="0"/>
              <a:t>лень, зависть, невежество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221088"/>
            <a:ext cx="4236502" cy="235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640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04"/>
            <a:ext cx="4643470" cy="6572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К каким басням относятся эти иллюстрации?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Ворона и Лисица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Квартет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Лебедь, Рак и Щука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Волк и Журавль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Свинья по дубом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Стрекоза и Муравей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Слон и Моська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996" y="188640"/>
            <a:ext cx="444929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591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5"/>
            <a:ext cx="8686800" cy="35719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 Наш народ издавна зовёт его дедушкой Крыловым.</a:t>
            </a:r>
            <a:endParaRPr lang="ru-RU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5500726" cy="370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71934" y="609600"/>
            <a:ext cx="5072066" cy="52482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Вступление</a:t>
            </a:r>
          </a:p>
          <a:p>
            <a:pPr>
              <a:buNone/>
            </a:pPr>
            <a:r>
              <a:rPr lang="ru-RU" sz="3600" b="1" dirty="0" smtClean="0"/>
              <a:t>        Великого русского баснописца Ивана Андреевича Крылова знает и любит весь наш народ.</a:t>
            </a:r>
          </a:p>
          <a:p>
            <a:pPr>
              <a:buNone/>
            </a:pPr>
            <a:r>
              <a:rPr lang="ru-RU" sz="3600" b="1" dirty="0" smtClean="0"/>
              <a:t>        Басни Крылов писал уже человеком пожилым.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905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0"/>
            <a:ext cx="8486804" cy="5410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Крылов родился в Москве 13 февраля 1769 года в семье офицера. Когда ему было 10 лет, отец умер и мальчику пришлось пойти работать, чтобы прокормить мать и брата.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30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Жизнь Крылова была нелёгкой. Отец был бедным армейским офицером. Мать – простая женщина, но умная от природы.</a:t>
            </a:r>
          </a:p>
          <a:p>
            <a:pPr>
              <a:buNone/>
            </a:pPr>
            <a:r>
              <a:rPr lang="ru-RU" b="1" dirty="0" smtClean="0"/>
              <a:t>          Когда Крылову исполнилось 10 лет, умер его отец. Мальчик пошёл работать, чтобы прокормить семью.</a:t>
            </a:r>
          </a:p>
          <a:p>
            <a:pPr>
              <a:buNone/>
            </a:pPr>
            <a:r>
              <a:rPr lang="ru-RU" b="1" dirty="0" smtClean="0"/>
              <a:t>           Когда Крылову исполнилось 13 лет, семья переехала в Петербург.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Крылов мог быть замечательным актёром, выдающимся художником. Он прекрасно рисовал. Очень рано сам научился хорошо играть на скрипке.</a:t>
            </a:r>
          </a:p>
          <a:p>
            <a:pPr marL="0" indent="0">
              <a:buNone/>
            </a:pPr>
            <a:r>
              <a:rPr lang="ru-RU" dirty="0"/>
              <a:t>          У него были большие способности к математике, которую он превосходно знал.</a:t>
            </a:r>
          </a:p>
          <a:p>
            <a:pPr marL="0" indent="0">
              <a:buNone/>
            </a:pPr>
            <a:r>
              <a:rPr lang="ru-RU" dirty="0"/>
              <a:t>           Но Крылов решил стать писателем. Он писал стихи, пьесы.</a:t>
            </a:r>
          </a:p>
          <a:p>
            <a:pPr marL="0" indent="0">
              <a:buNone/>
            </a:pPr>
            <a:r>
              <a:rPr lang="ru-RU" dirty="0"/>
              <a:t>            Еще больше писателю  нравилось писать басни.</a:t>
            </a:r>
          </a:p>
          <a:p>
            <a:endParaRPr lang="ru-RU" dirty="0"/>
          </a:p>
          <a:p>
            <a:r>
              <a:rPr lang="ru-RU" dirty="0"/>
              <a:t>Басня – маленький стихотворный рассказ.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59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929090" cy="542928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Через год, в 14 лет, он начал писать пьесы, комедии, трагедии.</a:t>
            </a:r>
            <a:endParaRPr lang="ru-RU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389378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5050" y="142852"/>
            <a:ext cx="5568950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произведения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dirty="0" smtClean="0">
                <a:solidFill>
                  <a:schemeClr val="tx1"/>
                </a:solidFill>
              </a:rPr>
              <a:t>1787 года произведения Крылова начали печататься в журналах. В пьесах он критиковал крепостное право.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  Театральное начальство не хотело ставить его пьесы. Сатира разозлила правительство и Крылову пришлось уехать из Петербурга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58140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2852"/>
            <a:ext cx="8915400" cy="6715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Возвращение в Петербург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3600" b="1" dirty="0" smtClean="0">
                <a:solidFill>
                  <a:schemeClr val="tx1"/>
                </a:solidFill>
              </a:rPr>
              <a:t>Вернулся Крылов в Петербург в 1806 году и решил писать басни, чтобы раскрыть пороки современного общества.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        В 1812 году Крылов поступил на службу в Публичную библиотеку и прослужил там 29 лет. В библиотеке было мало русских книг. Крылов собирал русские книги, постепенно их число увеличилось в 3 раза.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445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Великий баснописец Иван Андреевич Крылов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баснописец Иван Андреевич Крылов</dc:title>
  <dc:creator>Гость</dc:creator>
  <cp:lastModifiedBy>Елена</cp:lastModifiedBy>
  <cp:revision>14</cp:revision>
  <dcterms:created xsi:type="dcterms:W3CDTF">2013-11-04T19:34:08Z</dcterms:created>
  <dcterms:modified xsi:type="dcterms:W3CDTF">2013-11-05T15:05:53Z</dcterms:modified>
</cp:coreProperties>
</file>