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09" autoAdjust="0"/>
    <p:restoredTop sz="94660"/>
  </p:normalViewPr>
  <p:slideViewPr>
    <p:cSldViewPr>
      <p:cViewPr>
        <p:scale>
          <a:sx n="80" d="100"/>
          <a:sy n="80" d="100"/>
        </p:scale>
        <p:origin x="-514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93A5C-7766-4006-B17E-449390F71CA5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8C5A-3EEF-4C41-AC92-B36F02886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8C5A-3EEF-4C41-AC92-B36F028865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8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CC3127-C14F-40B0-897A-C6AD7CD44BA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F60983-40EC-4EB3-ABAD-9F9BE0BEBE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556792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Романская и готическая архитектура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4545" y="5828853"/>
            <a:ext cx="989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 выполнена учителем изобразительного искусства  </a:t>
            </a:r>
          </a:p>
          <a:p>
            <a:pPr algn="ctr"/>
            <a:r>
              <a:rPr lang="ru-RU" sz="2000" dirty="0" smtClean="0"/>
              <a:t>МБОУ СОШ № 100 г. Самара</a:t>
            </a:r>
          </a:p>
          <a:p>
            <a:pPr algn="ctr"/>
            <a:r>
              <a:rPr lang="ru-RU" sz="2000" dirty="0" smtClean="0"/>
              <a:t> Данченко  Ларисой Николаевной.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8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9" y="738282"/>
            <a:ext cx="683580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1506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Витраж – неотъемлемая часть готической архитектуры.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9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1" y="33265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Определяющие типы готических сооружений – это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обор и ратуша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4" y="1410469"/>
            <a:ext cx="7104790" cy="5328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598" y="6486172"/>
            <a:ext cx="517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Собор Парижской Богоматери, Париж, </a:t>
            </a:r>
            <a:r>
              <a:rPr lang="en-US" dirty="0" smtClean="0"/>
              <a:t>XII-XIV</a:t>
            </a:r>
            <a:r>
              <a:rPr lang="ru-RU" dirty="0" smtClean="0"/>
              <a:t> вв.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63"/>
            <a:ext cx="9144000" cy="6068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222" y="6084005"/>
            <a:ext cx="400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Кафедральный собор, Милан,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XIV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век.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109" y="260648"/>
            <a:ext cx="5917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Романская архитектура: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848" y="1260142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озникла в Х</a:t>
            </a:r>
            <a:r>
              <a:rPr lang="en-US" sz="2400" dirty="0" smtClean="0"/>
              <a:t>I-XII</a:t>
            </a:r>
            <a:r>
              <a:rPr lang="ru-RU" sz="2400" dirty="0"/>
              <a:t> </a:t>
            </a:r>
            <a:r>
              <a:rPr lang="ru-RU" sz="2400" dirty="0" smtClean="0"/>
              <a:t>вв.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848" y="18595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Романский – от латинского «</a:t>
            </a:r>
            <a:r>
              <a:rPr lang="en-US" sz="2400" dirty="0" err="1" smtClean="0"/>
              <a:t>romanus</a:t>
            </a:r>
            <a:r>
              <a:rPr lang="ru-RU" sz="2400" dirty="0" smtClean="0"/>
              <a:t>» - римский.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848" y="2420888"/>
            <a:ext cx="745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родолжательница римских строительных традиций.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848" y="2996952"/>
            <a:ext cx="240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Тяжела и сурова.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77" y="2865392"/>
            <a:ext cx="6156176" cy="3927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8070" y="6514475"/>
            <a:ext cx="386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Замок </a:t>
            </a:r>
            <a:r>
              <a:rPr lang="ru-RU" sz="1200" dirty="0" err="1" smtClean="0"/>
              <a:t>Сюлли</a:t>
            </a:r>
            <a:r>
              <a:rPr lang="ru-RU" sz="1200" dirty="0" smtClean="0"/>
              <a:t>, строители неизвестны. X-</a:t>
            </a:r>
            <a:r>
              <a:rPr lang="ru-RU" sz="1200" dirty="0" err="1" smtClean="0"/>
              <a:t>XIвв</a:t>
            </a:r>
            <a:r>
              <a:rPr lang="ru-RU" sz="1200" dirty="0"/>
              <a:t>., Франция</a:t>
            </a:r>
          </a:p>
        </p:txBody>
      </p:sp>
    </p:spTree>
    <p:extLst>
      <p:ext uri="{BB962C8B-B14F-4D97-AF65-F5344CB8AC3E}">
        <p14:creationId xmlns:p14="http://schemas.microsoft.com/office/powerpoint/2010/main" val="3238885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0"/>
            <a:ext cx="8018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элементы романской архитектуры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94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Свод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02448" y="1268760"/>
            <a:ext cx="951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Арка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84168" y="1061445"/>
            <a:ext cx="360040" cy="351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763688" y="1061445"/>
            <a:ext cx="360040" cy="351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5334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11560" y="1835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4468" y="1780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4396" y="18096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1797" y="1816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1556" y="18764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2424" y="2752524"/>
            <a:ext cx="165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Типы сводов: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3" y="3152634"/>
            <a:ext cx="3743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– цилиндрический</a:t>
            </a:r>
          </a:p>
          <a:p>
            <a:r>
              <a:rPr lang="ru-RU" dirty="0" smtClean="0"/>
              <a:t>2 – цилиндрический на распалубках</a:t>
            </a:r>
          </a:p>
          <a:p>
            <a:r>
              <a:rPr lang="ru-RU" dirty="0" smtClean="0"/>
              <a:t>3 – крестовый</a:t>
            </a:r>
          </a:p>
          <a:p>
            <a:r>
              <a:rPr lang="ru-RU" dirty="0" smtClean="0"/>
              <a:t>4 – крестовый на нервюрах</a:t>
            </a:r>
          </a:p>
          <a:p>
            <a:r>
              <a:rPr lang="ru-RU" dirty="0" smtClean="0"/>
              <a:t>5 – сомкнутый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94" y="4352186"/>
            <a:ext cx="2247367" cy="250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52634"/>
            <a:ext cx="3604316" cy="33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756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Архитектура романского стиля отличалась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оборонительным крепостным характером: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3634"/>
            <a:ext cx="7653596" cy="55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67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58680" y="3638477"/>
            <a:ext cx="278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А</a:t>
            </a:r>
            <a:r>
              <a:rPr lang="ru-RU" sz="1600" dirty="0" smtClean="0"/>
              <a:t>встрия, замок </a:t>
            </a:r>
            <a:r>
              <a:rPr lang="ru-RU" sz="1600" dirty="0"/>
              <a:t>Б</a:t>
            </a:r>
            <a:r>
              <a:rPr lang="ru-RU" sz="1600" dirty="0" smtClean="0"/>
              <a:t>рук, </a:t>
            </a:r>
            <a:r>
              <a:rPr lang="en-US" sz="1600" dirty="0" smtClean="0"/>
              <a:t>XIII</a:t>
            </a:r>
            <a:r>
              <a:rPr lang="ru-RU" sz="1600" dirty="0" smtClean="0"/>
              <a:t> век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4189472" cy="314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633358" y="5431208"/>
            <a:ext cx="434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Большая базилика святого архангела </a:t>
            </a:r>
            <a:r>
              <a:rPr lang="ru-RU" sz="1600" dirty="0" smtClean="0"/>
              <a:t>Михаила, </a:t>
            </a:r>
          </a:p>
          <a:p>
            <a:pPr algn="ctr"/>
            <a:r>
              <a:rPr lang="ru-RU" sz="1600" dirty="0" smtClean="0"/>
              <a:t>Италия, </a:t>
            </a:r>
            <a:r>
              <a:rPr lang="en-US" sz="1600" dirty="0" smtClean="0"/>
              <a:t>XII </a:t>
            </a:r>
            <a:r>
              <a:rPr lang="ru-RU" sz="1600" dirty="0" smtClean="0"/>
              <a:t>век</a:t>
            </a:r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85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256" y="188640"/>
            <a:ext cx="91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Важный элемент романской архитектуры – это колонна.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2" y="90872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7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39"/>
            <a:ext cx="6953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Готическая архитектура: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348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Возникла в </a:t>
            </a:r>
            <a:r>
              <a:rPr lang="en-US" sz="2400" dirty="0" smtClean="0"/>
              <a:t>XII-XV</a:t>
            </a:r>
            <a:r>
              <a:rPr lang="ru-RU" sz="2400" dirty="0" smtClean="0"/>
              <a:t> вв.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8786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 термин «готика» возник в Новое время как презрительное</a:t>
            </a:r>
          </a:p>
          <a:p>
            <a:r>
              <a:rPr lang="ru-RU" sz="2400" dirty="0" smtClean="0"/>
              <a:t>обозначение всего привнесённого в европейское искусство</a:t>
            </a:r>
          </a:p>
          <a:p>
            <a:r>
              <a:rPr lang="ru-RU" sz="2400" dirty="0" smtClean="0"/>
              <a:t>варварами-готами.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429000"/>
            <a:ext cx="5161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Устремлена ввысь, </a:t>
            </a:r>
          </a:p>
          <a:p>
            <a:r>
              <a:rPr lang="ru-RU" sz="2400" dirty="0" smtClean="0"/>
              <a:t>ажурна и легка.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48" y="2812078"/>
            <a:ext cx="5408985" cy="40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28600" y="266322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Основной элемент готической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архитектуры – ребристый свод.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2" y="2060848"/>
            <a:ext cx="4099520" cy="317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3004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3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46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Главная черта готического стиля – устремленность ввысь.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400339" cy="5867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7281" y="5942297"/>
            <a:ext cx="2294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Портал аббатства </a:t>
            </a:r>
            <a:endParaRPr lang="ru-RU" sz="1400" dirty="0" smtClean="0"/>
          </a:p>
          <a:p>
            <a:r>
              <a:rPr lang="ru-RU" sz="1400" dirty="0" smtClean="0"/>
              <a:t>Сен-Жан де </a:t>
            </a:r>
            <a:r>
              <a:rPr lang="ru-RU" sz="1400" dirty="0" err="1" smtClean="0"/>
              <a:t>Винь</a:t>
            </a:r>
            <a:r>
              <a:rPr lang="ru-RU" sz="1400" dirty="0" smtClean="0"/>
              <a:t>, </a:t>
            </a:r>
            <a:r>
              <a:rPr lang="ru-RU" sz="1400" dirty="0" err="1" smtClean="0"/>
              <a:t>Суассон</a:t>
            </a:r>
            <a:r>
              <a:rPr lang="ru-RU" sz="1400" dirty="0" smtClean="0"/>
              <a:t>.</a:t>
            </a:r>
          </a:p>
          <a:p>
            <a:r>
              <a:rPr lang="en-US" sz="1400" dirty="0" smtClean="0"/>
              <a:t>XII</a:t>
            </a:r>
            <a:r>
              <a:rPr lang="ru-RU" sz="1400" dirty="0" smtClean="0"/>
              <a:t> век.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67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219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18</cp:revision>
  <dcterms:created xsi:type="dcterms:W3CDTF">2012-11-29T12:11:54Z</dcterms:created>
  <dcterms:modified xsi:type="dcterms:W3CDTF">2015-02-17T14:20:32Z</dcterms:modified>
</cp:coreProperties>
</file>