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1" r:id="rId5"/>
    <p:sldId id="259" r:id="rId6"/>
    <p:sldId id="272" r:id="rId7"/>
    <p:sldId id="260" r:id="rId8"/>
    <p:sldId id="273" r:id="rId9"/>
    <p:sldId id="270" r:id="rId10"/>
    <p:sldId id="274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автономное образовательное учреждение дополнительного образования « Центр детского творчества»   р. п. Красные Баки  Нижегородской обл.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19256" cy="125412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по изобразительному искусству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«Снегирь».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99593" y="476672"/>
            <a:ext cx="7632848" cy="72008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635896" y="4149080"/>
            <a:ext cx="5050905" cy="2376264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Разработал:</a:t>
            </a:r>
          </a:p>
          <a:p>
            <a:pPr algn="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  </a:t>
            </a:r>
          </a:p>
          <a:p>
            <a:pPr algn="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 категории </a:t>
            </a:r>
          </a:p>
          <a:p>
            <a:pPr algn="r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аякова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Людмила Витальевна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2014г.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DSCN7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96752"/>
            <a:ext cx="4032448" cy="5229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54868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9.Нарисуем  ветку и раскрасим снегиря.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02624" cy="158417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http://mamaschool.ru/stixi/stixi-pro-snegirya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images.yandex.ru›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фото снегири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04664"/>
            <a:ext cx="7448872" cy="7200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Список литературы.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32859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95736" y="4293096"/>
            <a:ext cx="56886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Сидят на ветках снегири,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Сияют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словно фонари.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тёплый, розоватый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цвет-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будто солнышка привет.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332657"/>
            <a:ext cx="8892480" cy="1080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1.На листе бумаги  в центре нарисуем большой круг.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DSCN7743.JPG"/>
          <p:cNvPicPr>
            <a:picLocks noChangeAspect="1" noChangeArrowheads="1"/>
          </p:cNvPicPr>
          <p:nvPr/>
        </p:nvPicPr>
        <p:blipFill>
          <a:blip r:embed="rId2" cstate="print"/>
          <a:srcRect l="4137"/>
          <a:stretch>
            <a:fillRect/>
          </a:stretch>
        </p:blipFill>
        <p:spPr bwMode="auto">
          <a:xfrm>
            <a:off x="2843808" y="1124744"/>
            <a:ext cx="3696866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404664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Внутри большого круга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сбоку нарисуем  еще маленький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кружок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будет голова снегиря).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Documents and Settings\Admin\Рабочий стол\DSCN7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340768"/>
            <a:ext cx="3744416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CIM\100NIKON\DSCN7733.JPG"/>
          <p:cNvPicPr>
            <a:picLocks noChangeAspect="1" noChangeArrowheads="1"/>
          </p:cNvPicPr>
          <p:nvPr/>
        </p:nvPicPr>
        <p:blipFill>
          <a:blip r:embed="rId2" cstate="print">
            <a:lum bright="-7000" contrast="-9000"/>
          </a:blip>
          <a:srcRect t="1562"/>
          <a:stretch>
            <a:fillRect/>
          </a:stretch>
        </p:blipFill>
        <p:spPr bwMode="auto">
          <a:xfrm>
            <a:off x="2843808" y="1556792"/>
            <a:ext cx="3744416" cy="4896543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sz="half" idx="4294967295"/>
          </p:nvPr>
        </p:nvSpPr>
        <p:spPr>
          <a:xfrm>
            <a:off x="755576" y="332656"/>
            <a:ext cx="8208912" cy="864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От маленького кружка рисуем изогнутую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линию(спинку)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обводим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нижнюю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круга(это будет грудка).                                             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DCIM\100NIKON\DSCN7734.JPG"/>
          <p:cNvPicPr>
            <a:picLocks noChangeAspect="1" noChangeArrowheads="1"/>
          </p:cNvPicPr>
          <p:nvPr/>
        </p:nvPicPr>
        <p:blipFill>
          <a:blip r:embed="rId2" cstate="print">
            <a:lum bright="7000" contrast="-26000"/>
          </a:blip>
          <a:srcRect t="1538" b="3077"/>
          <a:stretch>
            <a:fillRect/>
          </a:stretch>
        </p:blipFill>
        <p:spPr bwMode="auto">
          <a:xfrm>
            <a:off x="2843808" y="1700808"/>
            <a:ext cx="3600400" cy="489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332657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Стираем ластиком внутреннюю часть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кружочка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подрисуем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хвост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нарисуем снегирю крылышко.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:\DCIM\100NIKON\DSCN7736.JPG"/>
          <p:cNvPicPr>
            <a:picLocks noChangeAspect="1" noChangeArrowheads="1"/>
          </p:cNvPicPr>
          <p:nvPr/>
        </p:nvPicPr>
        <p:blipFill>
          <a:blip r:embed="rId2" cstate="print"/>
          <a:srcRect t="1587" b="1587"/>
          <a:stretch>
            <a:fillRect/>
          </a:stretch>
        </p:blipFill>
        <p:spPr bwMode="auto">
          <a:xfrm>
            <a:off x="2771800" y="1340768"/>
            <a:ext cx="3600400" cy="4824536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sz="half" idx="4294967295"/>
          </p:nvPr>
        </p:nvSpPr>
        <p:spPr>
          <a:xfrm>
            <a:off x="683568" y="188641"/>
            <a:ext cx="7848872" cy="11521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исуем  снегирю глазик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клюв, сотрем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ластиком  лишнюю полоску на хвостике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4144963" y="4508500"/>
            <a:ext cx="4999037" cy="2062163"/>
          </a:xfrm>
        </p:spPr>
        <p:txBody>
          <a:bodyPr>
            <a:no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:\DCIM\100NIKON\DSCN7737.JPG"/>
          <p:cNvPicPr>
            <a:picLocks noChangeAspect="1" noChangeArrowheads="1"/>
          </p:cNvPicPr>
          <p:nvPr/>
        </p:nvPicPr>
        <p:blipFill>
          <a:blip r:embed="rId2" cstate="print"/>
          <a:srcRect b="1639"/>
          <a:stretch>
            <a:fillRect/>
          </a:stretch>
        </p:blipFill>
        <p:spPr bwMode="auto">
          <a:xfrm>
            <a:off x="2915816" y="1556792"/>
            <a:ext cx="3672408" cy="48245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476673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Нарисуем лапки и проведём линию вдоль  туловища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снегиря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рисуем на крылышке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полоски.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H:\DCIM\100NIKON\DSCN7739.JPG"/>
          <p:cNvPicPr>
            <a:picLocks noChangeAspect="1" noChangeArrowheads="1"/>
          </p:cNvPicPr>
          <p:nvPr/>
        </p:nvPicPr>
        <p:blipFill>
          <a:blip r:embed="rId2" cstate="print"/>
          <a:srcRect t="1695" b="1695"/>
          <a:stretch>
            <a:fillRect/>
          </a:stretch>
        </p:blipFill>
        <p:spPr bwMode="auto">
          <a:xfrm>
            <a:off x="2699792" y="1772816"/>
            <a:ext cx="3600400" cy="4608512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sz="half" idx="4294967295"/>
          </p:nvPr>
        </p:nvSpPr>
        <p:spPr>
          <a:xfrm>
            <a:off x="1115616" y="404663"/>
            <a:ext cx="7488832" cy="6480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Стираем ластиком все лишние линии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177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автономное образовательное учреждение дополнительного образования « Центр детского творчества»   р. п. Красные Баки  Нижегородской обл.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1. http://mamaschool.ru/stixi/stixi-pro-snegirya 2. images.yandex.ru›фото снегири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Лабецкая</cp:lastModifiedBy>
  <cp:revision>44</cp:revision>
  <dcterms:modified xsi:type="dcterms:W3CDTF">2015-02-20T11:35:51Z</dcterms:modified>
</cp:coreProperties>
</file>