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2E7F4-6B29-4553-8942-A7AE9EA9C81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C9EE-CB79-4295-9411-8AEFA162D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405-555B-46B8-BD1B-297F42325AC9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D8BC-5CA3-457F-87E9-0F720D31774A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B210-3C8B-4273-94B7-BA14368D89E1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D075-F762-4CF6-9014-E74736F53D29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0A95-7D93-436A-BFC8-8EB2D633414E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E10D55-E1BB-40C0-816A-B891A07EB404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C8CD-6967-4644-8650-AA3A07F17054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B95-34C2-4C2A-86AA-DADA18DF5024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679-5C22-4315-ADC1-77C6C6CA71C8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F511-9B1A-494B-A19C-543B31E4E6F6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25099B-FF21-418C-B615-9D48C51743A5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2A02E5-F8B3-41BF-AFAB-13A64181E495}" type="datetime1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41D66B-7829-4BE1-BC9B-CF3C722C5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img12.imageshost.ru/img/2010/12/09/image_4d00776e28174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orum.moya-semya.ru/uploads/av-4639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ornament.narod.ru/gamu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hodd.ru/gal/d/46426-2/x_ff7daf6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teach.ru/images/6/6c/Vishivki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zolotom.ru/attachments/Image/Slavic_ornaments_in_traditi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50/314/50314294_1256481411_Fragment_podola_zhenskoy_rubahi_Branoe_tkachestvo_Seredina_XIX_vekasokol_skiy_rn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7056784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ТЕМА УРОКА:</a:t>
            </a:r>
          </a:p>
          <a:p>
            <a:pPr algn="ctr"/>
            <a:r>
              <a:rPr lang="ru-RU" sz="4400" b="1" dirty="0" smtClean="0"/>
              <a:t>«Древние </a:t>
            </a:r>
            <a:r>
              <a:rPr lang="ru-RU" sz="4400" b="1" dirty="0"/>
              <a:t>образы в народном </a:t>
            </a:r>
            <a:r>
              <a:rPr lang="ru-RU" sz="4400" b="1" dirty="0" smtClean="0"/>
              <a:t>искусстве</a:t>
            </a:r>
            <a:r>
              <a:rPr lang="ru-RU" sz="4400" b="1" dirty="0" smtClean="0"/>
              <a:t>».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2400" b="1" dirty="0" smtClean="0"/>
              <a:t>Тарасова Надежда Николаевна</a:t>
            </a:r>
          </a:p>
          <a:p>
            <a:pPr algn="ctr"/>
            <a:r>
              <a:rPr lang="ru-RU" sz="2400" b="1" dirty="0" smtClean="0"/>
              <a:t>Учитель ИЗО</a:t>
            </a:r>
          </a:p>
          <a:p>
            <a:pPr algn="ctr"/>
            <a:r>
              <a:rPr lang="ru-RU" sz="2400" b="1" dirty="0" smtClean="0"/>
              <a:t>МБОУ СОШ №9</a:t>
            </a:r>
          </a:p>
          <a:p>
            <a:pPr algn="ctr"/>
            <a:r>
              <a:rPr lang="ru-RU" sz="2400" b="1" dirty="0" smtClean="0"/>
              <a:t>г.Иваново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vlan.clan.su/_pu/2/11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coolreferat.com/ref-2_1379289238-2461.coolp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coolreferat.com/ref-2_1379298889-2148.coolp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coolreferat.com/ref-2_1379308465-2325.coolp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80928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oolreferat.com/ref-2_1379302560-1906.coolp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5714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coolreferat.com/ref-2_1379304466-1994.coolp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326120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coolreferat.com/ref-2_1379306460-2005.coolpi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068960"/>
            <a:ext cx="3528392" cy="311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vlan.clan.su/_pu/2/733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49685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evlan.clan.su/_pu/2/037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564904"/>
            <a:ext cx="383439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6048672" cy="617468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инка 9 из 116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6126453" cy="597666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Мезенская роспись.История и тради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195684" cy="641524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9 из 5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528392" cy="5713995"/>
          </a:xfrm>
          <a:prstGeom prst="rect">
            <a:avLst/>
          </a:prstGeom>
          <a:noFill/>
        </p:spPr>
      </p:pic>
      <p:pic>
        <p:nvPicPr>
          <p:cNvPr id="27652" name="Picture 4" descr="Картинка 10 из 3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628800"/>
            <a:ext cx="4680520" cy="474582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vlan.clan.su/_pu/2/30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64496" cy="31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evlan.clan.su/_pu/2/237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409699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admin\Desktop\изо!!!!!!!!!!\уроки\1a8c4008287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1463"/>
            <a:ext cx="3820269" cy="6444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Что нового  узнали на уроке?</a:t>
            </a:r>
          </a:p>
          <a:p>
            <a:r>
              <a:rPr lang="ru-RU" sz="3200" b="1" i="1" dirty="0" smtClean="0"/>
              <a:t>Что запомнили?</a:t>
            </a:r>
            <a:endParaRPr lang="ru-RU" sz="3200" b="1" i="1" dirty="0"/>
          </a:p>
        </p:txBody>
      </p:sp>
      <p:pic>
        <p:nvPicPr>
          <p:cNvPr id="33794" name="Picture 2" descr="C:\Users\admin\Desktop\изо!!!!!!!!!!\уроки\sdrvg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857750" cy="40005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изо!!!!!!!!!!\уроки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85516" cy="3736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632848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Кто и когда мог придумать    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       следующие образы?</a:t>
            </a:r>
            <a:endParaRPr lang="ru-RU" sz="3200" b="1" i="1" dirty="0"/>
          </a:p>
        </p:txBody>
      </p:sp>
      <p:pic>
        <p:nvPicPr>
          <p:cNvPr id="5" name="Рисунок 4" descr="http://sevlan.clan.su/_pu/2/604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4769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изо!!!!!!!!!!\уроки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864789" cy="582466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изо!!!!!!!!!!\уроки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933"/>
            <a:ext cx="6912768" cy="586537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63284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i="1" dirty="0" smtClean="0"/>
              <a:t>ДОМАШНЕЕ   ЗАДАНИЕ</a:t>
            </a:r>
            <a:endParaRPr lang="ru-RU" sz="4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492896"/>
            <a:ext cx="691276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/>
              <a:t> Завершить работу.</a:t>
            </a:r>
          </a:p>
          <a:p>
            <a:pPr>
              <a:buFontTx/>
              <a:buChar char="-"/>
            </a:pPr>
            <a:r>
              <a:rPr lang="ru-RU" sz="3600" dirty="0" smtClean="0"/>
              <a:t> Подобрать материал по теме: «Народное жилище. Изба»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-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4910258" cy="6309320"/>
          </a:xfrm>
          <a:prstGeom prst="rect">
            <a:avLst/>
          </a:prstGeom>
        </p:spPr>
      </p:pic>
      <p:pic>
        <p:nvPicPr>
          <p:cNvPr id="17410" name="Picture 2" descr="Картинка 4 из 12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470" y="260648"/>
            <a:ext cx="8607708" cy="612068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207c178ec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6147048" cy="6147048"/>
          </a:xfrm>
          <a:prstGeom prst="rect">
            <a:avLst/>
          </a:prstGeom>
        </p:spPr>
      </p:pic>
      <p:pic>
        <p:nvPicPr>
          <p:cNvPr id="16386" name="Picture 2" descr="Картинка 5 из 12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39"/>
            <a:ext cx="7324303" cy="638283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krright.info/wp-content/uploads/2011/11/x_cdb54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03603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revo_008_246x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006023" cy="5688632"/>
          </a:xfrm>
          <a:prstGeom prst="rect">
            <a:avLst/>
          </a:prstGeom>
        </p:spPr>
      </p:pic>
      <p:pic>
        <p:nvPicPr>
          <p:cNvPr id="14340" name="Picture 4" descr="Картинка 35 из 12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39"/>
            <a:ext cx="7901136" cy="61727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krright.info/wp-content/uploads/2011/11/x_b41977b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94877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krright.info/wp-content/uploads/2011/11/x_1afa5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9668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Картинка 25 из 12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301349" cy="554461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krright.info/wp-content/uploads/2011/11/x_cdb54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10804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66B-7829-4BE1-BC9B-CF3C722C558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193</TotalTime>
  <Words>78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2012-08-28T15:26:41Z</dcterms:created>
  <dcterms:modified xsi:type="dcterms:W3CDTF">2015-02-18T08:21:21Z</dcterms:modified>
</cp:coreProperties>
</file>