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5" r:id="rId5"/>
    <p:sldId id="261" r:id="rId6"/>
    <p:sldId id="260" r:id="rId7"/>
    <p:sldId id="264" r:id="rId8"/>
    <p:sldId id="263" r:id="rId9"/>
    <p:sldId id="262" r:id="rId10"/>
    <p:sldId id="266" r:id="rId11"/>
    <p:sldId id="267" r:id="rId12"/>
    <p:sldId id="269" r:id="rId13"/>
    <p:sldId id="268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3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dirty="0" smtClean="0"/>
              <a:t>МБОУ «СТАРОИЛЬДЕРЯКОВСКАЯ СОШ» АКСУБАЕВСКОГО </a:t>
            </a:r>
            <a:br>
              <a:rPr lang="ru-RU" sz="1600" dirty="0" smtClean="0"/>
            </a:br>
            <a:r>
              <a:rPr lang="ru-RU" sz="1600" dirty="0" smtClean="0"/>
              <a:t>МУНИЦИПАЛЬНОГО РАЙОНА РЕСПУБЛИКИ  ТАТРСТАН</a:t>
            </a:r>
            <a:endParaRPr lang="ru-RU" sz="1600" dirty="0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>
          <a:xfrm>
            <a:off x="914400" y="914400"/>
            <a:ext cx="8001000" cy="5943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 algn="r">
              <a:buNone/>
            </a:pPr>
            <a:endParaRPr lang="ru-RU" sz="1800" dirty="0" smtClean="0"/>
          </a:p>
          <a:p>
            <a:pPr algn="r">
              <a:buNone/>
            </a:pPr>
            <a:r>
              <a:rPr lang="ru-RU" sz="1600" dirty="0" smtClean="0"/>
              <a:t>РАЗРАБОТАЛА </a:t>
            </a:r>
          </a:p>
          <a:p>
            <a:pPr algn="r">
              <a:buNone/>
            </a:pPr>
            <a:r>
              <a:rPr lang="en-US" sz="1600" dirty="0" smtClean="0"/>
              <a:t> </a:t>
            </a:r>
            <a:r>
              <a:rPr lang="ru-RU" sz="1600" dirty="0" smtClean="0"/>
              <a:t>КЛАССНЫЙ РУКОВОДИТЕЛ Ь 6 КЛАССА</a:t>
            </a:r>
          </a:p>
          <a:p>
            <a:pPr algn="r">
              <a:buNone/>
            </a:pPr>
            <a:r>
              <a:rPr lang="ru-RU" sz="1600" dirty="0" smtClean="0"/>
              <a:t>ПАРФЕНОВА СВЕТЛАНА НИКОЛАЕВНА</a:t>
            </a:r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 algn="r"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                                                                                 СТ. ИЛЬДЕРЯКОВО – 2014</a:t>
            </a:r>
            <a:endParaRPr lang="ru-RU" sz="16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2156183" y="2967335"/>
            <a:ext cx="483164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ЗДОРОВЬЕ  И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ДОЛГОЛЕТИЕ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990600"/>
            <a:ext cx="2990856" cy="19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648200"/>
            <a:ext cx="27178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 descr="C:\Users\Светлан\Documents\документы\картинки\из флешки\анимашки\3222756_883617_549795_541654_32031341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8600"/>
            <a:ext cx="2411412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Светлан\Desktop\zdor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4191001"/>
            <a:ext cx="4419600" cy="2666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90600" y="274320"/>
            <a:ext cx="7943088" cy="3688080"/>
          </a:xfrm>
        </p:spPr>
        <p:txBody>
          <a:bodyPr/>
          <a:lstStyle/>
          <a:p>
            <a:r>
              <a:rPr lang="ru-RU" dirty="0" smtClean="0"/>
              <a:t>У здоровья есть враги,</a:t>
            </a:r>
            <a:br>
              <a:rPr lang="ru-RU" dirty="0" smtClean="0"/>
            </a:br>
            <a:r>
              <a:rPr lang="ru-RU" dirty="0" smtClean="0"/>
              <a:t>с ними дружбу не води. Среди них тихоня лень, с ней борись ты каждый день!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866888" cy="3078480"/>
          </a:xfrm>
        </p:spPr>
        <p:txBody>
          <a:bodyPr/>
          <a:lstStyle/>
          <a:p>
            <a:r>
              <a:rPr lang="ru-RU" dirty="0" smtClean="0"/>
              <a:t>Кушай овощи и фрукты, рыбу, молокопродукты. Вот полезная еда, витаминами полна!</a:t>
            </a:r>
            <a:endParaRPr lang="ru-RU" dirty="0"/>
          </a:p>
        </p:txBody>
      </p:sp>
      <p:pic>
        <p:nvPicPr>
          <p:cNvPr id="7170" name="Picture 2" descr="C:\Users\Светлан\Desktop\iCACTS4J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2743200"/>
            <a:ext cx="5334000" cy="3828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Светлан\Desktop\p40_plakatvzdorovomtele-zdorovyiyd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66" y="0"/>
            <a:ext cx="910413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Светлан\Desktop\iCABWJ93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55642"/>
            <a:ext cx="7783132" cy="58451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Светлан\Desktop\0013-013-Budte-zdorov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743700"/>
          </a:xfrm>
          <a:prstGeom prst="rect">
            <a:avLst/>
          </a:prstGeom>
          <a:noFill/>
        </p:spPr>
      </p:pic>
      <p:pic>
        <p:nvPicPr>
          <p:cNvPr id="3075" name="Picture 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00400"/>
            <a:ext cx="1954213" cy="2792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3755"/>
            <a:ext cx="9144000" cy="687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Светлан\Desktop\джоанна каас 86ле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7568968" cy="48768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Джоанна</a:t>
            </a:r>
            <a:r>
              <a:rPr lang="ru-RU" dirty="0" smtClean="0"/>
              <a:t> </a:t>
            </a:r>
            <a:r>
              <a:rPr lang="ru-RU" dirty="0" err="1" smtClean="0"/>
              <a:t>каас</a:t>
            </a:r>
            <a:r>
              <a:rPr lang="ru-RU" dirty="0" smtClean="0"/>
              <a:t>, 86 лет</a:t>
            </a:r>
            <a:endParaRPr lang="ru-RU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Малолетние наркоманы.</a:t>
            </a:r>
            <a:br>
              <a:rPr lang="ru-RU" dirty="0" smtClean="0"/>
            </a:br>
            <a:r>
              <a:rPr lang="ru-RU" dirty="0" smtClean="0"/>
              <a:t>Кто больше нравится?</a:t>
            </a:r>
            <a:endParaRPr lang="ru-RU" dirty="0"/>
          </a:p>
        </p:txBody>
      </p:sp>
      <p:pic>
        <p:nvPicPr>
          <p:cNvPr id="3" name="Picture 3" descr="C:\Users\Светлан\Desktop\1295468716_ktotut_net_odessa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7767638" cy="4971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8324088" cy="5212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Здоровый человек живет полноценной жизнью и приносит большую пользу обществу. 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Здоровый образ жизни – система поведения человека, включая физическую культуру, творчество, высоконравственное отношение ко всему окружающему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886200"/>
            <a:ext cx="3581400" cy="17526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Здоровье – дороже золота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1" name="Picture 3" descr="C:\Users\Светлан\Desktop\6_7_prodolzhitelnost_zhizn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" y="457199"/>
            <a:ext cx="4381500" cy="3286125"/>
          </a:xfrm>
          <a:prstGeom prst="rect">
            <a:avLst/>
          </a:prstGeom>
          <a:noFill/>
        </p:spPr>
      </p:pic>
      <p:pic>
        <p:nvPicPr>
          <p:cNvPr id="1026" name="Picture 2" descr="C:\Users\Светлан\Desktop\iCAYNP0R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1" y="2209800"/>
            <a:ext cx="4800600" cy="4008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Светлан\Desktop\621177935d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0999"/>
            <a:ext cx="8544713" cy="64206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Светлан\Desktop\85345293_x_1e764a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1"/>
            <a:ext cx="7467600" cy="6397506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09600" y="0"/>
            <a:ext cx="1905000" cy="1803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Светлан\Desktop\2KPkba7lcx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838200"/>
            <a:ext cx="7772400" cy="556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441</TotalTime>
  <Words>71</Words>
  <Application>Microsoft Office PowerPoint</Application>
  <PresentationFormat>Экран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МБОУ «СТАРОИЛЬДЕРЯКОВСКАЯ СОШ» АКСУБАЕВСКОГО  МУНИЦИПАЛЬНОГО РАЙОНА РЕСПУБЛИКИ  ТАТРСТАН</vt:lpstr>
      <vt:lpstr> </vt:lpstr>
      <vt:lpstr>Джоанна каас, 86 лет</vt:lpstr>
      <vt:lpstr>Малолетние наркоманы. Кто больше нравится?</vt:lpstr>
      <vt:lpstr>Здоровый человек живет полноценной жизнью и приносит большую пользу обществу.  Здоровый образ жизни – система поведения человека, включая физическую культуру, творчество, высоконравственное отношение ко всему окружающему</vt:lpstr>
      <vt:lpstr>Здоровье – дороже золота</vt:lpstr>
      <vt:lpstr>Слайд 7</vt:lpstr>
      <vt:lpstr>Слайд 8</vt:lpstr>
      <vt:lpstr>Слайд 9</vt:lpstr>
      <vt:lpstr>У здоровья есть враги, с ними дружбу не води. Среди них тихоня лень, с ней борись ты каждый день!</vt:lpstr>
      <vt:lpstr>Кушай овощи и фрукты, рыбу, молокопродукты. Вот полезная еда, витаминами полна!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</dc:creator>
  <cp:lastModifiedBy>Светлан</cp:lastModifiedBy>
  <cp:revision>46</cp:revision>
  <dcterms:created xsi:type="dcterms:W3CDTF">2014-01-30T16:09:52Z</dcterms:created>
  <dcterms:modified xsi:type="dcterms:W3CDTF">2014-02-11T19:40:55Z</dcterms:modified>
</cp:coreProperties>
</file>