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8"/>
  </p:notesMasterIdLst>
  <p:sldIdLst>
    <p:sldId id="258" r:id="rId2"/>
    <p:sldId id="260" r:id="rId3"/>
    <p:sldId id="276" r:id="rId4"/>
    <p:sldId id="280" r:id="rId5"/>
    <p:sldId id="281" r:id="rId6"/>
    <p:sldId id="269" r:id="rId7"/>
    <p:sldId id="278" r:id="rId8"/>
    <p:sldId id="290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99"/>
    <a:srgbClr val="6600CC"/>
    <a:srgbClr val="FF3399"/>
    <a:srgbClr val="FFCC66"/>
    <a:srgbClr val="E4EA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5" autoAdjust="0"/>
    <p:restoredTop sz="72055" autoAdjust="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C4FC0F3-F0B7-4554-8C56-2B4CF2CF348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F458489-E587-4501-831B-81CD4F772A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AA11E3-8130-4EE1-9D54-87E84FEF8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0C90-04C8-4BFF-B2FA-5F0117B39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5F5BE-675F-4A8A-A1BD-1C4747769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379C-EED9-4677-AF32-CA8EE3CB9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B52A6-2119-41E9-B8BB-E3F3A7FE3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8596-1872-4E24-B2AF-48B3BD349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55A7-B19C-4BEC-A4E1-F19D4F8BB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E2836-C0E3-43B7-8A60-41E8F8845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EDA77-FDD8-4244-BF7F-4F4B8588C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14AC-9204-4F58-A96A-3DF1B3DB3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E1470-987B-47A5-A0E5-5484A0EBD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98C92-4B90-4775-AC31-AB3C32004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318AD6E-A551-42DD-9F9F-3FBE28C9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336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336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4337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7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4338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8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8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4338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38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38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4338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9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9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9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9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9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9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39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4339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39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4340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4340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0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0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0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0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0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1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4341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4341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3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  <p:bldP spid="143364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6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6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6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33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336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33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demadera76.ru/images/image005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900igr.net/datai/muzyka/Dukhovnaja-muzyka/0020-037-Krasnyj-ugol-simvol-pravilnogo-ponimanija-mesta-dukhovnoj-kultury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52.radikal.ru/i137/0812/c8/163c343ff75d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baltayschool.ucoz.ru/_pu/0/45696895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bezh.asobezh.ru/info/museum%20foto/museum%20shishkova%2018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fond.uni-altai.ru/uploads/posts/thumbs/1170089165_17_4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adikal.ua/data/upload/ba193/ba193/845ed57465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pxiv.ucoz.ru/_ph/29/2/218523959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tp-sd.ru/articles/foto/rezba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festival.1september.ru/2006_2007/articles/410383/img18.jpg" TargetMode="External"/><Relationship Id="rId5" Type="http://schemas.openxmlformats.org/officeDocument/2006/relationships/image" Target="../media/image7.jpeg"/><Relationship Id="rId4" Type="http://schemas.openxmlformats.org/officeDocument/2006/relationships/image" Target="http://festival.1september.ru/2006_2007/articles/410383/img17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festival.1september.ru/2006_2007/articles/410383/img13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festival.1september.ru/2006_2007/articles/410383/img12.jpg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orod.tomsk.ru/uploads/62259/1308272586/krasnyjugol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2" y="1412776"/>
            <a:ext cx="6048672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Тема: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«Внутреннее убранство крестьянского дома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Тарасова Надежда Николаевна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Учитель ИЗО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МБОУ СОШ №9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smtClean="0">
                <a:latin typeface="Arial" pitchFamily="34" charset="0"/>
                <a:cs typeface="Arial" pitchFamily="34" charset="0"/>
              </a:rPr>
              <a:t>г.Иваново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A0E5C4-2E4D-4B6F-A9B3-29B9F6F5E52B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demadera76.ru/images/image0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58750"/>
            <a:ext cx="5761038" cy="632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B4FC8D-E4A6-4071-BC22-339E5D68284E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900igr.net/datai/muzyka/Dukhovnaja-muzyka/0020-037-Krasnyj-ugol-simvol-pravilnogo-ponimanija-mesta-dukhovnoj-kultur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20713"/>
            <a:ext cx="88074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19F579-0122-400F-97E9-F83AED09859B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s52.radikal.ru/i137/0812/c8/163c343ff75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86995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21F2DC-613B-4C99-91D9-8CCEBDB8AC21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71550" y="2636838"/>
            <a:ext cx="6840538" cy="1728787"/>
          </a:xfrm>
          <a:prstGeom prst="rect">
            <a:avLst/>
          </a:prstGeom>
          <a:ln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sz="3600" b="1" i="1" kern="0" dirty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Нарисовать фрагмент интерьера избы с основными предметами</a:t>
            </a:r>
            <a:endParaRPr lang="ru-RU" sz="3600" b="1" i="1" kern="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9F26F9-41D6-4D74-A03D-DD8D913AD6EC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C589F8-AAA5-4FAE-A218-B26342DC54BD}" type="slidenum">
              <a:rPr lang="ru-RU"/>
              <a:pPr/>
              <a:t>14</a:t>
            </a:fld>
            <a:endParaRPr lang="ru-RU"/>
          </a:p>
        </p:txBody>
      </p:sp>
      <p:pic>
        <p:nvPicPr>
          <p:cNvPr id="15363" name="Picture 2" descr="http://baltayschool.ucoz.ru/_pu/0/4569689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8496300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AFB630-5704-4B16-87CC-0320486B54B5}" type="slidenum">
              <a:rPr lang="ru-RU"/>
              <a:pPr/>
              <a:t>15</a:t>
            </a:fld>
            <a:endParaRPr lang="ru-RU"/>
          </a:p>
        </p:txBody>
      </p:sp>
      <p:pic>
        <p:nvPicPr>
          <p:cNvPr id="16387" name="Picture 2" descr="http://bezh.asobezh.ru/info/museum%20foto/museum%20shishkova%201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8064500" cy="584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BA56C-83A5-4340-A13E-172C20D2C3FA}" type="slidenum">
              <a:rPr lang="ru-RU"/>
              <a:pPr/>
              <a:t>16</a:t>
            </a:fld>
            <a:endParaRPr lang="ru-RU"/>
          </a:p>
        </p:txBody>
      </p:sp>
      <p:pic>
        <p:nvPicPr>
          <p:cNvPr id="17411" name="Picture 2" descr="http://fond.uni-altai.ru/uploads/posts/thumbs/1170089165_17_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052513"/>
            <a:ext cx="6408737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6" descr="http://radikal.ua/data/upload/ba193/ba193/845ed574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76250"/>
            <a:ext cx="8207375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30A6E1-D81B-439F-B0D6-AA952B0E0C89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76b9fe83a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42900"/>
            <a:ext cx="8713787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897526-C9D4-4922-97C2-48D7577A7DF3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xiv.ucoz.ru/_ph/29/2/2185239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4813"/>
            <a:ext cx="7345363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3203D1-F4C4-4C55-9959-3D7199EED1FD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  <p:transition>
    <p:spli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tp-sd.ru/articles/foto/rezb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60350"/>
            <a:ext cx="6337300" cy="62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8F5A5F-E115-48B1-A1E4-AA6C5708E16F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835150" y="5734050"/>
            <a:ext cx="252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Предметы быта…</a:t>
            </a:r>
          </a:p>
        </p:txBody>
      </p:sp>
      <p:pic>
        <p:nvPicPr>
          <p:cNvPr id="45072" name="Picture 16" descr="img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476250"/>
            <a:ext cx="1728788" cy="4530725"/>
          </a:xfrm>
          <a:noFill/>
          <a:ln>
            <a:solidFill>
              <a:schemeClr val="bg2"/>
            </a:solidFill>
          </a:ln>
        </p:spPr>
      </p:pic>
      <p:pic>
        <p:nvPicPr>
          <p:cNvPr id="45073" name="Picture 17" descr="http://festival.1september.ru/2006_2007/articles/410383/img17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651500" y="404813"/>
            <a:ext cx="19431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8" descr="http://festival.1september.ru/2006_2007/articles/410383/img18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779838" y="2492375"/>
            <a:ext cx="1376362" cy="36576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198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75BF72-2666-47EE-92AB-F6B6BD3A5B5D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http://festival.1september.ru/2006_2007/articles/410383/img13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95288" y="404813"/>
            <a:ext cx="56165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http://festival.1september.ru/2006_2007/articles/410383/img1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348038" y="2852738"/>
            <a:ext cx="4968875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9E9301-1ABD-4A61-BACC-0287FE490946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914AC-9204-4F58-A96A-3DF1B3DB359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1026" name="Picture 2" descr="http://booksite.ru/enciklopedia/interier/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096250" cy="59531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gorod.tomsk.ru/uploads/62259/1308272586/krasnyjugo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33375"/>
            <a:ext cx="8064500" cy="603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5C11CD-1DE0-4C22-A3A7-73B0F158032E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  <p:transition>
    <p:cover dir="rd"/>
  </p:transition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1132</TotalTime>
  <Words>44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Пастель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3d_mod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Людмила</dc:creator>
  <cp:lastModifiedBy>admin</cp:lastModifiedBy>
  <cp:revision>83</cp:revision>
  <dcterms:created xsi:type="dcterms:W3CDTF">2007-05-23T08:58:37Z</dcterms:created>
  <dcterms:modified xsi:type="dcterms:W3CDTF">2015-02-18T08:30:15Z</dcterms:modified>
</cp:coreProperties>
</file>