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64" r:id="rId3"/>
    <p:sldId id="271" r:id="rId4"/>
    <p:sldId id="262" r:id="rId5"/>
    <p:sldId id="259" r:id="rId6"/>
    <p:sldId id="256" r:id="rId7"/>
    <p:sldId id="257" r:id="rId8"/>
    <p:sldId id="258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8%D0%BD%D0%BA%D0%B2%D0%B5%D0%B9%D0%BD" TargetMode="External"/><Relationship Id="rId2" Type="http://schemas.openxmlformats.org/officeDocument/2006/relationships/hyperlink" Target="http://mdou.ru/1758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ioo.ru/praktika/sinkveyn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7584" y="188640"/>
            <a:ext cx="7848872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Мы  </a:t>
            </a:r>
          </a:p>
          <a:p>
            <a:pPr algn="ctr"/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пишем </a:t>
            </a:r>
          </a:p>
          <a:p>
            <a:pPr algn="ctr"/>
            <a:r>
              <a:rPr lang="ru-RU" sz="8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синквейн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3968" y="4725144"/>
            <a:ext cx="41764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учитель-логопед  </a:t>
            </a:r>
          </a:p>
          <a:p>
            <a:r>
              <a:rPr lang="ru-RU" sz="2800" dirty="0" smtClean="0"/>
              <a:t>Илона </a:t>
            </a:r>
            <a:r>
              <a:rPr lang="ru-RU" sz="2800" dirty="0"/>
              <a:t>Валентиновна Высоцкая</a:t>
            </a:r>
          </a:p>
        </p:txBody>
      </p:sp>
    </p:spTree>
    <p:extLst>
      <p:ext uri="{BB962C8B-B14F-4D97-AF65-F5344CB8AC3E}">
        <p14:creationId xmlns:p14="http://schemas.microsoft.com/office/powerpoint/2010/main" val="30510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76672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5 строка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059832" y="1061447"/>
            <a:ext cx="30243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1 слово-</a:t>
            </a:r>
          </a:p>
          <a:p>
            <a:pPr algn="ctr"/>
            <a:endParaRPr lang="ru-RU" sz="3200" dirty="0" smtClean="0"/>
          </a:p>
          <a:p>
            <a:pPr algn="ctr"/>
            <a:r>
              <a:rPr lang="ru-RU" sz="3200" dirty="0" smtClean="0"/>
              <a:t>моё </a:t>
            </a:r>
          </a:p>
          <a:p>
            <a:pPr algn="ctr"/>
            <a:r>
              <a:rPr lang="ru-RU" sz="3200" dirty="0" smtClean="0"/>
              <a:t>отношение</a:t>
            </a:r>
            <a:endParaRPr lang="ru-RU" sz="3200" dirty="0"/>
          </a:p>
        </p:txBody>
      </p:sp>
      <p:pic>
        <p:nvPicPr>
          <p:cNvPr id="6" name="Picture 2" descr="http://img3.imgbb.ru/d/5/1/d510ae0a055dd16b22f86928367e5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" t="3488" r="79854" b="50000"/>
          <a:stretch/>
        </p:blipFill>
        <p:spPr bwMode="auto">
          <a:xfrm>
            <a:off x="6319762" y="1340768"/>
            <a:ext cx="2537453" cy="504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img3.imgbb.ru/d/5/1/d510ae0a055dd16b22f86928367e5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10" t="51512" r="59581" b="1602"/>
          <a:stretch/>
        </p:blipFill>
        <p:spPr bwMode="auto">
          <a:xfrm>
            <a:off x="241009" y="1350608"/>
            <a:ext cx="2592288" cy="503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42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1052737"/>
            <a:ext cx="835292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 СВИДАНИЯ!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99592" y="3361640"/>
            <a:ext cx="756084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ВНИМАНИЕ</a:t>
            </a:r>
            <a:endParaRPr lang="ru-RU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6387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98884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hlinkClick r:id="rId2"/>
              </a:rPr>
              <a:t> </a:t>
            </a:r>
            <a:r>
              <a:rPr lang="ru-RU" dirty="0" smtClean="0">
                <a:hlinkClick r:id="rId2"/>
              </a:rPr>
              <a:t>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mdou.ru/1758.html</a:t>
            </a:r>
            <a:r>
              <a:rPr lang="ru-RU" dirty="0" smtClean="0"/>
              <a:t>  - картинный материал  С. </a:t>
            </a:r>
            <a:r>
              <a:rPr lang="ru-RU" dirty="0" err="1" smtClean="0"/>
              <a:t>Вохринцевой</a:t>
            </a:r>
            <a:r>
              <a:rPr lang="ru-RU" dirty="0" smtClean="0"/>
              <a:t>  «Осень»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404664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Используемые источники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3356992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http://ru.wikipedia.org/wiki/%</a:t>
            </a:r>
            <a:r>
              <a:rPr lang="en-US" dirty="0" smtClean="0">
                <a:hlinkClick r:id="rId3"/>
              </a:rPr>
              <a:t>D0%A1%D0%B8%D0%BD%D0%BA%D0%B2%D0%B5%D0%B9%D0%BD</a:t>
            </a:r>
            <a:r>
              <a:rPr lang="ru-RU" dirty="0" smtClean="0"/>
              <a:t>      Википедия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486916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www.dioo.ru/praktika/sinkveyn.html</a:t>
            </a:r>
            <a:r>
              <a:rPr lang="ru-RU" dirty="0" smtClean="0"/>
              <a:t>    Центр Современных Методик Преподавания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421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755576" y="3645024"/>
            <a:ext cx="7128792" cy="2160240"/>
          </a:xfrm>
        </p:spPr>
        <p:txBody>
          <a:bodyPr>
            <a:no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СИНКВЕЙН </a:t>
            </a:r>
            <a:r>
              <a:rPr lang="ru-RU" sz="2800" i="1" dirty="0" smtClean="0"/>
              <a:t>используется для выражения эмоциональных оценок, описания впечатлений, ощущений, ассоциаций.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ru-RU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55576" y="548680"/>
            <a:ext cx="75608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СИНКВЕЙН </a:t>
            </a:r>
            <a:r>
              <a:rPr lang="ru-RU" sz="2800" i="1" dirty="0"/>
              <a:t>– короткое литературное произведение, характеризующее предмет (тему), состоящее из пяти строк, которое пишется по определённому плану.</a:t>
            </a:r>
          </a:p>
        </p:txBody>
      </p:sp>
    </p:spTree>
    <p:extLst>
      <p:ext uri="{BB962C8B-B14F-4D97-AF65-F5344CB8AC3E}">
        <p14:creationId xmlns:p14="http://schemas.microsoft.com/office/powerpoint/2010/main" val="123355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5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build="p" autoUpdateAnimBg="0" advAuto="5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9248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      </a:t>
            </a:r>
            <a:endParaRPr lang="ru-RU" dirty="0" smtClean="0">
              <a:solidFill>
                <a:srgbClr val="BD4E2B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60648"/>
            <a:ext cx="835292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Зачем нужен  </a:t>
            </a:r>
            <a:r>
              <a:rPr lang="ru-RU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синквейн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916832"/>
            <a:ext cx="784887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ru-RU" sz="3200" dirty="0">
                <a:solidFill>
                  <a:prstClr val="black"/>
                </a:solidFill>
              </a:rPr>
              <a:t>Обогащает словарный запас.</a:t>
            </a:r>
          </a:p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ru-RU" sz="3200" dirty="0">
                <a:solidFill>
                  <a:prstClr val="black"/>
                </a:solidFill>
              </a:rPr>
              <a:t>Подготавливает к краткому пересказу.</a:t>
            </a:r>
          </a:p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ru-RU" sz="3200" dirty="0">
                <a:solidFill>
                  <a:prstClr val="black"/>
                </a:solidFill>
              </a:rPr>
              <a:t>Учит формулировать идею (ключевую фразу).</a:t>
            </a:r>
          </a:p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ru-RU" sz="3200" dirty="0">
                <a:solidFill>
                  <a:prstClr val="black"/>
                </a:solidFill>
              </a:rPr>
              <a:t>Позволяет почувствовать себя хоть на мгновение творцом.</a:t>
            </a:r>
          </a:p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ru-RU" sz="3200" dirty="0">
                <a:solidFill>
                  <a:prstClr val="black"/>
                </a:solidFill>
              </a:rPr>
              <a:t>Получается у всех.</a:t>
            </a:r>
          </a:p>
        </p:txBody>
      </p:sp>
    </p:spTree>
    <p:extLst>
      <p:ext uri="{BB962C8B-B14F-4D97-AF65-F5344CB8AC3E}">
        <p14:creationId xmlns:p14="http://schemas.microsoft.com/office/powerpoint/2010/main" val="327528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75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253218" y="1412776"/>
            <a:ext cx="86409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Первая </a:t>
            </a:r>
            <a:r>
              <a:rPr lang="ru-RU" sz="2800" dirty="0"/>
              <a:t>строка - Кто? Что? (1 существительное)</a:t>
            </a:r>
            <a:br>
              <a:rPr lang="ru-RU" sz="2800" dirty="0"/>
            </a:br>
            <a:endParaRPr lang="ru-RU" sz="2800" dirty="0" smtClean="0"/>
          </a:p>
          <a:p>
            <a:r>
              <a:rPr lang="ru-RU" sz="2800" dirty="0" smtClean="0"/>
              <a:t>Вторая </a:t>
            </a:r>
            <a:r>
              <a:rPr lang="ru-RU" sz="2800" dirty="0"/>
              <a:t>строка - Какой? (2 прилагательных)</a:t>
            </a:r>
            <a:br>
              <a:rPr lang="ru-RU" sz="2800" dirty="0"/>
            </a:br>
            <a:endParaRPr lang="ru-RU" sz="2800" dirty="0" smtClean="0"/>
          </a:p>
          <a:p>
            <a:r>
              <a:rPr lang="ru-RU" sz="2800" dirty="0" smtClean="0"/>
              <a:t>Третья </a:t>
            </a:r>
            <a:r>
              <a:rPr lang="ru-RU" sz="2800" dirty="0"/>
              <a:t>строка - Что делает ? (3 глагола)</a:t>
            </a:r>
            <a:br>
              <a:rPr lang="ru-RU" sz="2800" dirty="0"/>
            </a:br>
            <a:endParaRPr lang="ru-RU" sz="2800" dirty="0" smtClean="0"/>
          </a:p>
          <a:p>
            <a:r>
              <a:rPr lang="ru-RU" sz="2800" dirty="0" smtClean="0"/>
              <a:t>Четвертая </a:t>
            </a:r>
            <a:r>
              <a:rPr lang="ru-RU" sz="2800" dirty="0"/>
              <a:t>строка - Что автор думает о теме? </a:t>
            </a:r>
            <a:endParaRPr lang="ru-RU" sz="2800" dirty="0" smtClean="0"/>
          </a:p>
          <a:p>
            <a:r>
              <a:rPr lang="ru-RU" sz="2800" dirty="0" smtClean="0"/>
              <a:t>( фраза или предложение)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 smtClean="0"/>
          </a:p>
          <a:p>
            <a:r>
              <a:rPr lang="ru-RU" sz="2800" dirty="0" smtClean="0"/>
              <a:t>Пятая </a:t>
            </a:r>
            <a:r>
              <a:rPr lang="ru-RU" sz="2800" dirty="0"/>
              <a:t>строка </a:t>
            </a:r>
            <a:r>
              <a:rPr lang="ru-RU" sz="2800" dirty="0" smtClean="0"/>
              <a:t>– Отношение автора (1 слово)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260648"/>
            <a:ext cx="8280920" cy="70788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/>
              <a:t>Схема </a:t>
            </a:r>
            <a:r>
              <a:rPr lang="ru-RU" sz="4000" b="1" dirty="0" smtClean="0"/>
              <a:t>написания </a:t>
            </a:r>
            <a:r>
              <a:rPr lang="ru-RU" sz="4000" b="1" dirty="0" err="1" smtClean="0"/>
              <a:t>синквейна</a:t>
            </a:r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val="269332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71800" y="404664"/>
            <a:ext cx="6120680" cy="258532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Составление </a:t>
            </a: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дидактического </a:t>
            </a:r>
          </a:p>
          <a:p>
            <a:pPr algn="ctr"/>
            <a:r>
              <a:rPr lang="ru-RU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синквейна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2" descr="http://img3.imgbb.ru/d/5/1/d510ae0a055dd16b22f86928367e5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17" t="50000"/>
          <a:stretch/>
        </p:blipFill>
        <p:spPr bwMode="auto">
          <a:xfrm>
            <a:off x="6228184" y="3284984"/>
            <a:ext cx="280831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img3.imgbb.ru/d/5/1/d510ae0a055dd16b22f86928367e5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72" t="50000" r="81689"/>
          <a:stretch/>
        </p:blipFill>
        <p:spPr bwMode="auto">
          <a:xfrm>
            <a:off x="-59546" y="260648"/>
            <a:ext cx="2543314" cy="335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971600" y="4259995"/>
            <a:ext cx="3816424" cy="92333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ОСЕНЬ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650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mg3.imgbb.ru/d/5/1/d510ae0a055dd16b22f86928367e5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" t="7981" r="80101" b="49956"/>
          <a:stretch/>
        </p:blipFill>
        <p:spPr bwMode="auto">
          <a:xfrm>
            <a:off x="509892" y="1412776"/>
            <a:ext cx="3774075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10800000" flipV="1">
            <a:off x="4283968" y="1089610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1 существительное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599271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1 строка</a:t>
            </a:r>
          </a:p>
          <a:p>
            <a:r>
              <a:rPr lang="ru-RU" sz="3200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2150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3.imgbb.ru/d/5/1/d510ae0a055dd16b22f86928367e5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7" t="51475" r="79708" b="1163"/>
          <a:stretch/>
        </p:blipFill>
        <p:spPr bwMode="auto">
          <a:xfrm>
            <a:off x="420914" y="1844824"/>
            <a:ext cx="3503014" cy="444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404664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 строка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411760" y="908720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2 прилагательных</a:t>
            </a:r>
            <a:endParaRPr lang="ru-RU" sz="3600" dirty="0"/>
          </a:p>
        </p:txBody>
      </p:sp>
      <p:pic>
        <p:nvPicPr>
          <p:cNvPr id="6" name="Picture 2" descr="http://img3.imgbb.ru/d/5/1/d510ae0a055dd16b22f86928367e5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43" t="50000" r="1099" b="1613"/>
          <a:stretch/>
        </p:blipFill>
        <p:spPr bwMode="auto">
          <a:xfrm>
            <a:off x="5220072" y="1844824"/>
            <a:ext cx="3456384" cy="444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56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g3.imgbb.ru/d/5/1/d510ae0a055dd16b22f86928367e5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16" t="2706" r="20341" b="50000"/>
          <a:stretch/>
        </p:blipFill>
        <p:spPr bwMode="auto">
          <a:xfrm>
            <a:off x="6027186" y="116632"/>
            <a:ext cx="2629018" cy="488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548680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3 строка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167844" y="982469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3 глагола</a:t>
            </a:r>
            <a:endParaRPr lang="ru-RU" sz="3600" dirty="0"/>
          </a:p>
        </p:txBody>
      </p:sp>
      <p:pic>
        <p:nvPicPr>
          <p:cNvPr id="5" name="Picture 2" descr="http://img3.imgbb.ru/d/5/1/d510ae0a055dd16b22f86928367e5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57" t="51084" r="40051" b="1781"/>
          <a:stretch/>
        </p:blipFill>
        <p:spPr bwMode="auto">
          <a:xfrm>
            <a:off x="251520" y="1519310"/>
            <a:ext cx="2448272" cy="4634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img3.imgbb.ru/d/5/1/d510ae0a055dd16b22f86928367e5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95" t="3332" r="60941" b="50000"/>
          <a:stretch/>
        </p:blipFill>
        <p:spPr bwMode="auto">
          <a:xfrm>
            <a:off x="3275856" y="1844825"/>
            <a:ext cx="2376264" cy="445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38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3.imgbb.ru/d/5/1/d510ae0a055dd16b22f86928367e5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93" r="59868" b="50000"/>
          <a:stretch/>
        </p:blipFill>
        <p:spPr bwMode="auto">
          <a:xfrm>
            <a:off x="3274136" y="1988840"/>
            <a:ext cx="2666016" cy="4631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404664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4 строка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548680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Предложение,    фраза</a:t>
            </a:r>
            <a:endParaRPr lang="ru-RU" sz="3600" dirty="0"/>
          </a:p>
        </p:txBody>
      </p:sp>
      <p:pic>
        <p:nvPicPr>
          <p:cNvPr id="7" name="Picture 2" descr="http://img3.imgbb.ru/d/5/1/d510ae0a055dd16b22f86928367e5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10" t="51512" r="59581" b="1602"/>
          <a:stretch/>
        </p:blipFill>
        <p:spPr bwMode="auto">
          <a:xfrm>
            <a:off x="323528" y="989439"/>
            <a:ext cx="2592288" cy="4412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img3.imgbb.ru/d/5/1/d510ae0a055dd16b22f86928367e5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06" t="2457" r="1076" b="49723"/>
          <a:stretch/>
        </p:blipFill>
        <p:spPr bwMode="auto">
          <a:xfrm>
            <a:off x="6228184" y="1064584"/>
            <a:ext cx="2610453" cy="4337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76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206</TotalTime>
  <Words>152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Презентация PowerPoint</vt:lpstr>
      <vt:lpstr>Презентация PowerPoint</vt:lpstr>
      <vt:lpstr>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18</cp:revision>
  <dcterms:created xsi:type="dcterms:W3CDTF">2013-10-06T10:10:00Z</dcterms:created>
  <dcterms:modified xsi:type="dcterms:W3CDTF">2013-11-04T14:27:37Z</dcterms:modified>
</cp:coreProperties>
</file>