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C08319-355F-4C37-959B-6E44DEBB2DB5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A15C80-CE3A-4EFB-88A9-F2D0D1F2C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И.С.Тургенев</a:t>
            </a:r>
            <a:br>
              <a:rPr lang="ru-RU" dirty="0" smtClean="0"/>
            </a:br>
            <a:r>
              <a:rPr lang="ru-RU" dirty="0" smtClean="0"/>
              <a:t>«Отцы и дети»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Образы романа</a:t>
            </a:r>
          </a:p>
          <a:p>
            <a:endParaRPr lang="ru-RU" dirty="0" smtClean="0"/>
          </a:p>
          <a:p>
            <a:r>
              <a:rPr lang="ru-RU" dirty="0" smtClean="0"/>
              <a:t>Герои  времени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И.С.Тургенев писал о герое романа  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«Мне  </a:t>
            </a:r>
            <a:r>
              <a:rPr lang="ru-RU" dirty="0" err="1" smtClean="0"/>
              <a:t>мечталась</a:t>
            </a:r>
            <a:r>
              <a:rPr lang="ru-RU" dirty="0" smtClean="0"/>
              <a:t>   фигура  сумрачная,  дикая,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большая ,сильная, злобная, честная, но  все-таки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обреченная на погибель, потому что она стоит</a:t>
            </a:r>
          </a:p>
          <a:p>
            <a:endParaRPr lang="ru-RU" dirty="0" smtClean="0"/>
          </a:p>
          <a:p>
            <a:pPr>
              <a:buNone/>
            </a:pPr>
            <a:r>
              <a:rPr lang="ru-RU" smtClean="0"/>
              <a:t>в </a:t>
            </a:r>
            <a:r>
              <a:rPr lang="ru-RU" smtClean="0"/>
              <a:t>преддверии    </a:t>
            </a:r>
            <a:r>
              <a:rPr lang="ru-RU" dirty="0" smtClean="0"/>
              <a:t>будущего».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0-tub-ru.yandex.net/i?id=244076-2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521" y="1390871"/>
            <a:ext cx="3276000" cy="50142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0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7912" y="452437"/>
            <a:ext cx="4448175" cy="595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база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404664"/>
            <a:ext cx="4000500" cy="581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Евгений Базаров глазами художников разных поколений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К.Рудаков          1946-50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П.Боклевский</a:t>
            </a:r>
            <a:r>
              <a:rPr lang="ru-RU" dirty="0" smtClean="0"/>
              <a:t>    1870-80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Д.Боровский       1980-90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Через  диалоги  и взаимоотношения  с другими  героями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535112"/>
            <a:ext cx="4041775" cy="750887"/>
          </a:xfrm>
        </p:spPr>
        <p:txBody>
          <a:bodyPr/>
          <a:lstStyle/>
          <a:p>
            <a:r>
              <a:rPr lang="ru-RU" dirty="0" smtClean="0"/>
              <a:t>    через испытания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Павел Петрович Кирсанов</a:t>
            </a:r>
          </a:p>
          <a:p>
            <a:r>
              <a:rPr lang="ru-RU" dirty="0" smtClean="0"/>
              <a:t>Николай Петрович Кирсанов</a:t>
            </a:r>
          </a:p>
          <a:p>
            <a:r>
              <a:rPr lang="ru-RU" dirty="0" smtClean="0"/>
              <a:t>Аркадий Кирсанов</a:t>
            </a:r>
          </a:p>
          <a:p>
            <a:r>
              <a:rPr lang="ru-RU" dirty="0" smtClean="0"/>
              <a:t>Анна Сергеевна Одинцова</a:t>
            </a:r>
          </a:p>
          <a:p>
            <a:r>
              <a:rPr lang="ru-RU" dirty="0" smtClean="0"/>
              <a:t>Ситников</a:t>
            </a:r>
          </a:p>
          <a:p>
            <a:r>
              <a:rPr lang="ru-RU" dirty="0" err="1" smtClean="0"/>
              <a:t>Кукшина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дети</a:t>
            </a:r>
          </a:p>
          <a:p>
            <a:endParaRPr lang="ru-RU" dirty="0" smtClean="0"/>
          </a:p>
          <a:p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Дуэль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Любовь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Смерть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 Базарова раскрывается: через детали описания, пейзажи 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Базаров-нигилист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Мировоззрение героя  , его представление  о моральных нормах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Внутренний мир героя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Узнаем из диалогов и манере поведения.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Раскрывается на протяжении всего романа </a:t>
            </a:r>
          </a:p>
          <a:p>
            <a:endParaRPr lang="ru-RU" dirty="0" smtClean="0"/>
          </a:p>
          <a:p>
            <a:r>
              <a:rPr lang="ru-RU" dirty="0" smtClean="0"/>
              <a:t>Обостряется внутренний конфликт героя, испытавшего сильное чувство любви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Нигилизм  Базарова терпит крушение, герой остается одинок.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ЕГЭ  </a:t>
            </a:r>
            <a:br>
              <a:rPr lang="ru-RU" dirty="0" smtClean="0"/>
            </a:br>
            <a:r>
              <a:rPr lang="ru-RU" dirty="0" smtClean="0"/>
              <a:t>В чем вы видите причину одиночества Базарова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139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И.С.Тургенев «Отцы и дети»</vt:lpstr>
      <vt:lpstr>И.С.Тургенев писал о герое романа   :</vt:lpstr>
      <vt:lpstr>Слайд 3</vt:lpstr>
      <vt:lpstr>Слайд 4</vt:lpstr>
      <vt:lpstr>Слайд 5</vt:lpstr>
      <vt:lpstr>Евгений Базаров глазами художников разных поколений</vt:lpstr>
      <vt:lpstr>Образ Базарова раскрывается: через детали описания, пейзажи ,</vt:lpstr>
      <vt:lpstr>Базаров-нигилист</vt:lpstr>
      <vt:lpstr>Вопрос ЕГЭ   В чем вы видите причину одиночества Базарова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И.С.Тургенев «Отцы и дети»</dc:title>
  <dc:creator>user</dc:creator>
  <cp:lastModifiedBy>user</cp:lastModifiedBy>
  <cp:revision>5</cp:revision>
  <dcterms:created xsi:type="dcterms:W3CDTF">2013-12-18T08:02:28Z</dcterms:created>
  <dcterms:modified xsi:type="dcterms:W3CDTF">2013-12-18T15:11:17Z</dcterms:modified>
</cp:coreProperties>
</file>