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63B131-5015-45DF-9B9B-6F1267579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3A2338-5F58-4A15-BFE1-A821ED8333C6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2C7643-14A6-47E6-B462-B88B9432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0"/>
            <a:ext cx="83582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 </a:t>
            </a:r>
            <a:r>
              <a:rPr lang="ru-RU" sz="3200" b="1" i="1" u="sng" dirty="0">
                <a:solidFill>
                  <a:srgbClr val="FF0000"/>
                </a:solidFill>
              </a:rPr>
              <a:t>200-летию Бородинской битвы  посвящается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00496" y="5657671"/>
            <a:ext cx="4916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Подготовила и провела: Андрюшкова Н.В.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Классный руководитель 5 класса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МОУ </a:t>
            </a:r>
            <a:r>
              <a:rPr lang="ru-RU" dirty="0" err="1" smtClean="0">
                <a:solidFill>
                  <a:srgbClr val="FF0000"/>
                </a:solidFill>
              </a:rPr>
              <a:t>сош</a:t>
            </a:r>
            <a:r>
              <a:rPr lang="ru-RU" dirty="0" smtClean="0">
                <a:solidFill>
                  <a:srgbClr val="FF0000"/>
                </a:solidFill>
              </a:rPr>
              <a:t> го Молодёжный </a:t>
            </a:r>
          </a:p>
          <a:p>
            <a:endParaRPr lang="ru-RU" dirty="0"/>
          </a:p>
        </p:txBody>
      </p:sp>
      <p:pic>
        <p:nvPicPr>
          <p:cNvPr id="5" name="Picture 2" descr="800px-Battle_of_Borod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86874" cy="506327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slayd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slayd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slayd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43" y="0"/>
            <a:ext cx="92868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slayd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slayd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ru-RU"/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2">
              <a:buFont typeface="Wingdings" pitchFamily="2" charset="2"/>
              <a:buNone/>
            </a:pPr>
            <a:endParaRPr lang="ru-RU" sz="2000"/>
          </a:p>
          <a:p>
            <a:pPr lvl="2">
              <a:buFont typeface="Wingdings" pitchFamily="2" charset="2"/>
              <a:buNone/>
            </a:pPr>
            <a:endParaRPr lang="ru-RU" sz="2000"/>
          </a:p>
          <a:p>
            <a:pPr lvl="2"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512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1557338"/>
            <a:ext cx="1771650" cy="1971675"/>
          </a:xfrm>
          <a:noFill/>
          <a:ln w="63500" cap="flat" algn="ctr">
            <a:solidFill>
              <a:schemeClr val="tx1"/>
            </a:solidFill>
          </a:ln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5693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>
                        <a:gamma/>
                        <a:shade val="46275"/>
                        <a:invGamma/>
                      </a:srgbClr>
                    </a:gs>
                    <a:gs pos="50000">
                      <a:srgbClr val="FFCC00"/>
                    </a:gs>
                    <a:gs pos="100000">
                      <a:srgbClr val="FFCC00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Герои Бородино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484313"/>
            <a:ext cx="1771650" cy="1971675"/>
          </a:xfrm>
          <a:noFill/>
          <a:ln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786050" y="1557338"/>
            <a:ext cx="2333638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49725"/>
            <a:ext cx="1771650" cy="187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lum bright="6000" contrast="6000"/>
          </a:blip>
          <a:srcRect/>
          <a:stretch>
            <a:fillRect/>
          </a:stretch>
        </p:blipFill>
        <p:spPr bwMode="auto">
          <a:xfrm>
            <a:off x="6372225" y="4076700"/>
            <a:ext cx="1771650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2786050" y="4076700"/>
            <a:ext cx="2333638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-396875" y="3500438"/>
            <a:ext cx="2555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М.И. Кутузов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843213" y="3500438"/>
            <a:ext cx="28082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М.Б. Барклай-де-Толли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435600" y="3500438"/>
            <a:ext cx="2736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П.И.Багратион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508625" y="6237288"/>
            <a:ext cx="266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А.П.   Ермолов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95288" y="6165850"/>
            <a:ext cx="1671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Д.С. Дохтуров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419475" y="6237288"/>
            <a:ext cx="1666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Н.Н. Раевский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slayd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slayd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32"/>
            <a:ext cx="9144000" cy="696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slayd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slayd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slayd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slayd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slayd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slayd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slayd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281" y="0"/>
            <a:ext cx="9358281" cy="701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slayd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37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.</vt:lpstr>
      <vt:lpstr>Слайд 16</vt:lpstr>
      <vt:lpstr>Слайд 17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9</cp:revision>
  <dcterms:created xsi:type="dcterms:W3CDTF">2012-08-30T10:21:34Z</dcterms:created>
  <dcterms:modified xsi:type="dcterms:W3CDTF">2012-08-30T11:54:57Z</dcterms:modified>
</cp:coreProperties>
</file>