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284B2-74DF-4BF3-9EBE-81E75CD1C76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AE3273-A1F0-4121-A1B5-A0665D6DBE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080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3273-A1F0-4121-A1B5-A0665D6DBEF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354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3273-A1F0-4121-A1B5-A0665D6DBEF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423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3273-A1F0-4121-A1B5-A0665D6DBEF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699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3273-A1F0-4121-A1B5-A0665D6DBEF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218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3273-A1F0-4121-A1B5-A0665D6DBEF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333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3273-A1F0-4121-A1B5-A0665D6DBEF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992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3273-A1F0-4121-A1B5-A0665D6DBEF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551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FE69B-6353-4E54-9F38-02528B25022C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D73A-7FFE-4F59-847A-AD7916B22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FE69B-6353-4E54-9F38-02528B25022C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D73A-7FFE-4F59-847A-AD7916B22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FE69B-6353-4E54-9F38-02528B25022C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D73A-7FFE-4F59-847A-AD7916B22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FE69B-6353-4E54-9F38-02528B25022C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D73A-7FFE-4F59-847A-AD7916B22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FE69B-6353-4E54-9F38-02528B25022C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D73A-7FFE-4F59-847A-AD7916B22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FE69B-6353-4E54-9F38-02528B25022C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D73A-7FFE-4F59-847A-AD7916B22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FE69B-6353-4E54-9F38-02528B25022C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D73A-7FFE-4F59-847A-AD7916B22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FE69B-6353-4E54-9F38-02528B25022C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D73A-7FFE-4F59-847A-AD7916B22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FE69B-6353-4E54-9F38-02528B25022C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D73A-7FFE-4F59-847A-AD7916B22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FE69B-6353-4E54-9F38-02528B25022C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D73A-7FFE-4F59-847A-AD7916B22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FE69B-6353-4E54-9F38-02528B25022C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1FBD73A-7FFE-4F59-847A-AD7916B22F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32FE69B-6353-4E54-9F38-02528B25022C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1FBD73A-7FFE-4F59-847A-AD7916B22FC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84" y="0"/>
            <a:ext cx="99283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929204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715016"/>
            <a:ext cx="8229600" cy="1000108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chemeClr val="tx1"/>
                </a:solidFill>
              </a:rPr>
              <a:t>Кузьма Минин                       Дмитрий Пожарский</a:t>
            </a:r>
            <a:endParaRPr lang="ru-RU" sz="3000" b="1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0"/>
            <a:ext cx="4630109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274638"/>
            <a:ext cx="3829048" cy="5940444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Почему это время назвали «смутным»?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Artem\Desktop\урок кривошеева сю\28648_Gs5dt664A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71668" y="0"/>
            <a:ext cx="114598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6446" y="704088"/>
            <a:ext cx="2900354" cy="5796746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Борис Годунов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6235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3570" y="704088"/>
            <a:ext cx="3143272" cy="558243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Сигизмунд </a:t>
            </a:r>
            <a:r>
              <a:rPr lang="en-US" sz="4000" b="1" dirty="0" smtClean="0">
                <a:solidFill>
                  <a:schemeClr val="tx1"/>
                </a:solidFill>
              </a:rPr>
              <a:t>II </a:t>
            </a:r>
            <a:r>
              <a:rPr lang="ru-RU" sz="4000" b="1" dirty="0" smtClean="0">
                <a:solidFill>
                  <a:schemeClr val="tx1"/>
                </a:solidFill>
              </a:rPr>
              <a:t>Август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572132" cy="711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9322" y="704088"/>
            <a:ext cx="2857520" cy="5868184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Казанская икона Божьей Матери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Artem\Desktop\урок кривошеева сю\i_kaza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84488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70</TotalTime>
  <Words>27</Words>
  <Application>Microsoft Office PowerPoint</Application>
  <PresentationFormat>Экран (4:3)</PresentationFormat>
  <Paragraphs>12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Calibri</vt:lpstr>
      <vt:lpstr>Constantia</vt:lpstr>
      <vt:lpstr>Wingdings 2</vt:lpstr>
      <vt:lpstr>Поток</vt:lpstr>
      <vt:lpstr>Презентация PowerPoint</vt:lpstr>
      <vt:lpstr>Кузьма Минин                       Дмитрий Пожарский</vt:lpstr>
      <vt:lpstr>Почему это время назвали «смутным»?</vt:lpstr>
      <vt:lpstr>Презентация PowerPoint</vt:lpstr>
      <vt:lpstr>Борис Годунов</vt:lpstr>
      <vt:lpstr>Сигизмунд II Август</vt:lpstr>
      <vt:lpstr>Казанская икона Божьей Матери</vt:lpstr>
    </vt:vector>
  </TitlesOfParts>
  <Company>Retired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RWT</dc:creator>
  <cp:lastModifiedBy>Юрий</cp:lastModifiedBy>
  <cp:revision>9</cp:revision>
  <dcterms:created xsi:type="dcterms:W3CDTF">2011-08-31T15:32:02Z</dcterms:created>
  <dcterms:modified xsi:type="dcterms:W3CDTF">2014-02-15T12:16:36Z</dcterms:modified>
</cp:coreProperties>
</file>