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2" r:id="rId3"/>
    <p:sldMasterId id="21474837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193" y="2129965"/>
            <a:ext cx="7773614" cy="1470728"/>
          </a:xfrm>
          <a:prstGeom prst="rect">
            <a:avLst/>
          </a:prstGeom>
        </p:spPr>
        <p:txBody>
          <a:bodyPr lIns="93296" tIns="46648" rIns="93296" bIns="46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06" y="3885769"/>
            <a:ext cx="6399989" cy="1752564"/>
          </a:xfrm>
        </p:spPr>
        <p:txBody>
          <a:bodyPr/>
          <a:lstStyle>
            <a:lvl1pPr marL="0" indent="0" algn="ctr">
              <a:buNone/>
              <a:defRPr/>
            </a:lvl1pPr>
            <a:lvl2pPr marL="466481" indent="0" algn="ctr">
              <a:buNone/>
              <a:defRPr/>
            </a:lvl2pPr>
            <a:lvl3pPr marL="932962" indent="0" algn="ctr">
              <a:buNone/>
              <a:defRPr/>
            </a:lvl3pPr>
            <a:lvl4pPr marL="1399443" indent="0" algn="ctr">
              <a:buNone/>
              <a:defRPr/>
            </a:lvl4pPr>
            <a:lvl5pPr marL="1865925" indent="0" algn="ctr">
              <a:buNone/>
              <a:defRPr/>
            </a:lvl5pPr>
            <a:lvl6pPr marL="2332406" indent="0" algn="ctr">
              <a:buNone/>
              <a:defRPr/>
            </a:lvl6pPr>
            <a:lvl7pPr marL="2798887" indent="0" algn="ctr">
              <a:buNone/>
              <a:defRPr/>
            </a:lvl7pPr>
            <a:lvl8pPr marL="3265368" indent="0" algn="ctr">
              <a:buNone/>
              <a:defRPr/>
            </a:lvl8pPr>
            <a:lvl9pPr marL="373184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72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1141921"/>
          </a:xfrm>
          <a:prstGeom prst="rect">
            <a:avLst/>
          </a:prstGeom>
        </p:spPr>
        <p:txBody>
          <a:bodyPr lIns="93296" tIns="46648" rIns="93296" bIns="46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77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08" y="275356"/>
            <a:ext cx="2057197" cy="5850519"/>
          </a:xfrm>
          <a:prstGeom prst="rect">
            <a:avLst/>
          </a:prstGeom>
        </p:spPr>
        <p:txBody>
          <a:bodyPr vert="eaVert" lIns="93296" tIns="46648" rIns="93296" bIns="46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795" y="275356"/>
            <a:ext cx="6017708" cy="58505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13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193" y="2129965"/>
            <a:ext cx="7773614" cy="1470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08" y="3885769"/>
            <a:ext cx="6399989" cy="1752564"/>
          </a:xfrm>
        </p:spPr>
        <p:txBody>
          <a:bodyPr/>
          <a:lstStyle>
            <a:lvl1pPr marL="0" indent="0" algn="ctr">
              <a:buNone/>
              <a:defRPr/>
            </a:lvl1pPr>
            <a:lvl2pPr marL="466381" indent="0" algn="ctr">
              <a:buNone/>
              <a:defRPr/>
            </a:lvl2pPr>
            <a:lvl3pPr marL="932764" indent="0" algn="ctr">
              <a:buNone/>
              <a:defRPr/>
            </a:lvl3pPr>
            <a:lvl4pPr marL="1399147" indent="0" algn="ctr">
              <a:buNone/>
              <a:defRPr/>
            </a:lvl4pPr>
            <a:lvl5pPr marL="1865530" indent="0" algn="ctr">
              <a:buNone/>
              <a:defRPr/>
            </a:lvl5pPr>
            <a:lvl6pPr marL="2331912" indent="0" algn="ctr">
              <a:buNone/>
              <a:defRPr/>
            </a:lvl6pPr>
            <a:lvl7pPr marL="2798293" indent="0" algn="ctr">
              <a:buNone/>
              <a:defRPr/>
            </a:lvl7pPr>
            <a:lvl8pPr marL="3264676" indent="0" algn="ctr">
              <a:buNone/>
              <a:defRPr/>
            </a:lvl8pPr>
            <a:lvl9pPr marL="373105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57599BB7-BE00-45D2-9712-3F015EB6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479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6B7C0CF8-62A3-4012-80C6-83816E5DE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622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51" y="4407329"/>
            <a:ext cx="7771995" cy="136220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51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381" indent="0">
              <a:buNone/>
              <a:defRPr sz="1800"/>
            </a:lvl2pPr>
            <a:lvl3pPr marL="932764" indent="0">
              <a:buNone/>
              <a:defRPr sz="1600"/>
            </a:lvl3pPr>
            <a:lvl4pPr marL="1399147" indent="0">
              <a:buNone/>
              <a:defRPr sz="1400"/>
            </a:lvl4pPr>
            <a:lvl5pPr marL="1865530" indent="0">
              <a:buNone/>
              <a:defRPr sz="1400"/>
            </a:lvl5pPr>
            <a:lvl6pPr marL="2331912" indent="0">
              <a:buNone/>
              <a:defRPr sz="1400"/>
            </a:lvl6pPr>
            <a:lvl7pPr marL="2798293" indent="0">
              <a:buNone/>
              <a:defRPr sz="1400"/>
            </a:lvl7pPr>
            <a:lvl8pPr marL="3264676" indent="0">
              <a:buNone/>
              <a:defRPr sz="1400"/>
            </a:lvl8pPr>
            <a:lvl9pPr marL="373105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0FA613F1-F9E5-4F11-BF30-A47DEC9F4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03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795" y="1600311"/>
            <a:ext cx="4036642" cy="452556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942" y="1600311"/>
            <a:ext cx="4038263" cy="452556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8A976E9C-F964-4C61-8A19-2132263C4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24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11419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798" y="153552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381" indent="0">
              <a:buNone/>
              <a:defRPr sz="2000" b="1"/>
            </a:lvl2pPr>
            <a:lvl3pPr marL="932764" indent="0">
              <a:buNone/>
              <a:defRPr sz="1800" b="1"/>
            </a:lvl3pPr>
            <a:lvl4pPr marL="1399147" indent="0">
              <a:buNone/>
              <a:defRPr sz="1600" b="1"/>
            </a:lvl4pPr>
            <a:lvl5pPr marL="1865530" indent="0">
              <a:buNone/>
              <a:defRPr sz="1600" b="1"/>
            </a:lvl5pPr>
            <a:lvl6pPr marL="2331912" indent="0">
              <a:buNone/>
              <a:defRPr sz="1600" b="1"/>
            </a:lvl6pPr>
            <a:lvl7pPr marL="2798293" indent="0">
              <a:buNone/>
              <a:defRPr sz="1600" b="1"/>
            </a:lvl7pPr>
            <a:lvl8pPr marL="3264676" indent="0">
              <a:buNone/>
              <a:defRPr sz="1600" b="1"/>
            </a:lvl8pPr>
            <a:lvl9pPr marL="37310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98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2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381" indent="0">
              <a:buNone/>
              <a:defRPr sz="2000" b="1"/>
            </a:lvl2pPr>
            <a:lvl3pPr marL="932764" indent="0">
              <a:buNone/>
              <a:defRPr sz="1800" b="1"/>
            </a:lvl3pPr>
            <a:lvl4pPr marL="1399147" indent="0">
              <a:buNone/>
              <a:defRPr sz="1600" b="1"/>
            </a:lvl4pPr>
            <a:lvl5pPr marL="1865530" indent="0">
              <a:buNone/>
              <a:defRPr sz="1600" b="1"/>
            </a:lvl5pPr>
            <a:lvl6pPr marL="2331912" indent="0">
              <a:buNone/>
              <a:defRPr sz="1600" b="1"/>
            </a:lvl6pPr>
            <a:lvl7pPr marL="2798293" indent="0">
              <a:buNone/>
              <a:defRPr sz="1600" b="1"/>
            </a:lvl7pPr>
            <a:lvl8pPr marL="3264676" indent="0">
              <a:buNone/>
              <a:defRPr sz="1600" b="1"/>
            </a:lvl8pPr>
            <a:lvl9pPr marL="37310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A4992253-D92D-44DD-8A7E-302D8CFFC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72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F08EC746-7E67-4424-80EA-081315388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95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15F89E26-755C-4324-AF44-F540D3A47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61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3740"/>
            <a:ext cx="3008044" cy="11613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988" y="273740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381" indent="0">
              <a:buNone/>
              <a:defRPr sz="1200"/>
            </a:lvl2pPr>
            <a:lvl3pPr marL="932764" indent="0">
              <a:buNone/>
              <a:defRPr sz="1000"/>
            </a:lvl3pPr>
            <a:lvl4pPr marL="1399147" indent="0">
              <a:buNone/>
              <a:defRPr sz="900"/>
            </a:lvl4pPr>
            <a:lvl5pPr marL="1865530" indent="0">
              <a:buNone/>
              <a:defRPr sz="900"/>
            </a:lvl5pPr>
            <a:lvl6pPr marL="2331912" indent="0">
              <a:buNone/>
              <a:defRPr sz="900"/>
            </a:lvl6pPr>
            <a:lvl7pPr marL="2798293" indent="0">
              <a:buNone/>
              <a:defRPr sz="900"/>
            </a:lvl7pPr>
            <a:lvl8pPr marL="3264676" indent="0">
              <a:buNone/>
              <a:defRPr sz="900"/>
            </a:lvl8pPr>
            <a:lvl9pPr marL="37310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B719C96A-E27E-4CCA-859F-D8B31D408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5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1141921"/>
          </a:xfrm>
          <a:prstGeom prst="rect">
            <a:avLst/>
          </a:prstGeom>
        </p:spPr>
        <p:txBody>
          <a:bodyPr lIns="93296" tIns="46648" rIns="93296" bIns="46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536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4800926"/>
            <a:ext cx="5486400" cy="566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381" indent="0">
              <a:buNone/>
              <a:defRPr sz="2900"/>
            </a:lvl2pPr>
            <a:lvl3pPr marL="932764" indent="0">
              <a:buNone/>
              <a:defRPr sz="2400"/>
            </a:lvl3pPr>
            <a:lvl4pPr marL="1399147" indent="0">
              <a:buNone/>
              <a:defRPr sz="2000"/>
            </a:lvl4pPr>
            <a:lvl5pPr marL="1865530" indent="0">
              <a:buNone/>
              <a:defRPr sz="2000"/>
            </a:lvl5pPr>
            <a:lvl6pPr marL="2331912" indent="0">
              <a:buNone/>
              <a:defRPr sz="2000"/>
            </a:lvl6pPr>
            <a:lvl7pPr marL="2798293" indent="0">
              <a:buNone/>
              <a:defRPr sz="2000"/>
            </a:lvl7pPr>
            <a:lvl8pPr marL="3264676" indent="0">
              <a:buNone/>
              <a:defRPr sz="2000"/>
            </a:lvl8pPr>
            <a:lvl9pPr marL="373105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381" indent="0">
              <a:buNone/>
              <a:defRPr sz="1200"/>
            </a:lvl2pPr>
            <a:lvl3pPr marL="932764" indent="0">
              <a:buNone/>
              <a:defRPr sz="1000"/>
            </a:lvl3pPr>
            <a:lvl4pPr marL="1399147" indent="0">
              <a:buNone/>
              <a:defRPr sz="900"/>
            </a:lvl4pPr>
            <a:lvl5pPr marL="1865530" indent="0">
              <a:buNone/>
              <a:defRPr sz="900"/>
            </a:lvl5pPr>
            <a:lvl6pPr marL="2331912" indent="0">
              <a:buNone/>
              <a:defRPr sz="900"/>
            </a:lvl6pPr>
            <a:lvl7pPr marL="2798293" indent="0">
              <a:buNone/>
              <a:defRPr sz="900"/>
            </a:lvl7pPr>
            <a:lvl8pPr marL="3264676" indent="0">
              <a:buNone/>
              <a:defRPr sz="900"/>
            </a:lvl8pPr>
            <a:lvl9pPr marL="37310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92424671-0FF4-408D-88AF-F16CEC25F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4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B757E270-A4A8-476F-82D9-8E0DB73B1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8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10" y="310994"/>
            <a:ext cx="2057197" cy="58148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795" y="310994"/>
            <a:ext cx="6017708" cy="58148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C5807FE3-FE9F-4C27-AEB2-331600B5F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254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193" y="2129965"/>
            <a:ext cx="7773614" cy="1470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09" y="3885769"/>
            <a:ext cx="6399989" cy="1752564"/>
          </a:xfrm>
        </p:spPr>
        <p:txBody>
          <a:bodyPr/>
          <a:lstStyle>
            <a:lvl1pPr marL="0" indent="0" algn="ctr">
              <a:buNone/>
              <a:defRPr/>
            </a:lvl1pPr>
            <a:lvl2pPr marL="466331" indent="0" algn="ctr">
              <a:buNone/>
              <a:defRPr/>
            </a:lvl2pPr>
            <a:lvl3pPr marL="932665" indent="0" algn="ctr">
              <a:buNone/>
              <a:defRPr/>
            </a:lvl3pPr>
            <a:lvl4pPr marL="1398999" indent="0" algn="ctr">
              <a:buNone/>
              <a:defRPr/>
            </a:lvl4pPr>
            <a:lvl5pPr marL="1865332" indent="0" algn="ctr">
              <a:buNone/>
              <a:defRPr/>
            </a:lvl5pPr>
            <a:lvl6pPr marL="2331665" indent="0" algn="ctr">
              <a:buNone/>
              <a:defRPr/>
            </a:lvl6pPr>
            <a:lvl7pPr marL="2797996" indent="0" algn="ctr">
              <a:buNone/>
              <a:defRPr/>
            </a:lvl7pPr>
            <a:lvl8pPr marL="3264329" indent="0" algn="ctr">
              <a:buNone/>
              <a:defRPr/>
            </a:lvl8pPr>
            <a:lvl9pPr marL="373066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411B1423-BA57-4A20-B42D-3446F680E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0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F5C5EDC6-DE9E-44BF-A0B5-F74DB0779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083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52" y="4407330"/>
            <a:ext cx="7771995" cy="136220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52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331" indent="0">
              <a:buNone/>
              <a:defRPr sz="1800"/>
            </a:lvl2pPr>
            <a:lvl3pPr marL="932665" indent="0">
              <a:buNone/>
              <a:defRPr sz="1600"/>
            </a:lvl3pPr>
            <a:lvl4pPr marL="1398999" indent="0">
              <a:buNone/>
              <a:defRPr sz="1400"/>
            </a:lvl4pPr>
            <a:lvl5pPr marL="1865332" indent="0">
              <a:buNone/>
              <a:defRPr sz="1400"/>
            </a:lvl5pPr>
            <a:lvl6pPr marL="2331665" indent="0">
              <a:buNone/>
              <a:defRPr sz="1400"/>
            </a:lvl6pPr>
            <a:lvl7pPr marL="2797996" indent="0">
              <a:buNone/>
              <a:defRPr sz="1400"/>
            </a:lvl7pPr>
            <a:lvl8pPr marL="3264329" indent="0">
              <a:buNone/>
              <a:defRPr sz="1400"/>
            </a:lvl8pPr>
            <a:lvl9pPr marL="373066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7642B644-47D5-434E-9F81-5179C9B6B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150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795" y="1600312"/>
            <a:ext cx="4036642" cy="452556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942" y="1600312"/>
            <a:ext cx="4038263" cy="452556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E64D3B53-1A3F-496E-94AB-6CF7DCD1E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386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11419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799" y="1535522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331" indent="0">
              <a:buNone/>
              <a:defRPr sz="2000" b="1"/>
            </a:lvl2pPr>
            <a:lvl3pPr marL="932665" indent="0">
              <a:buNone/>
              <a:defRPr sz="1800" b="1"/>
            </a:lvl3pPr>
            <a:lvl4pPr marL="1398999" indent="0">
              <a:buNone/>
              <a:defRPr sz="1600" b="1"/>
            </a:lvl4pPr>
            <a:lvl5pPr marL="1865332" indent="0">
              <a:buNone/>
              <a:defRPr sz="1600" b="1"/>
            </a:lvl5pPr>
            <a:lvl6pPr marL="2331665" indent="0">
              <a:buNone/>
              <a:defRPr sz="1600" b="1"/>
            </a:lvl6pPr>
            <a:lvl7pPr marL="2797996" indent="0">
              <a:buNone/>
              <a:defRPr sz="1600" b="1"/>
            </a:lvl7pPr>
            <a:lvl8pPr marL="3264329" indent="0">
              <a:buNone/>
              <a:defRPr sz="1600" b="1"/>
            </a:lvl8pPr>
            <a:lvl9pPr marL="3730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99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22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331" indent="0">
              <a:buNone/>
              <a:defRPr sz="2000" b="1"/>
            </a:lvl2pPr>
            <a:lvl3pPr marL="932665" indent="0">
              <a:buNone/>
              <a:defRPr sz="1800" b="1"/>
            </a:lvl3pPr>
            <a:lvl4pPr marL="1398999" indent="0">
              <a:buNone/>
              <a:defRPr sz="1600" b="1"/>
            </a:lvl4pPr>
            <a:lvl5pPr marL="1865332" indent="0">
              <a:buNone/>
              <a:defRPr sz="1600" b="1"/>
            </a:lvl5pPr>
            <a:lvl6pPr marL="2331665" indent="0">
              <a:buNone/>
              <a:defRPr sz="1600" b="1"/>
            </a:lvl6pPr>
            <a:lvl7pPr marL="2797996" indent="0">
              <a:buNone/>
              <a:defRPr sz="1600" b="1"/>
            </a:lvl7pPr>
            <a:lvl8pPr marL="3264329" indent="0">
              <a:buNone/>
              <a:defRPr sz="1600" b="1"/>
            </a:lvl8pPr>
            <a:lvl9pPr marL="3730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D5987F26-62B0-4900-A23B-2B2F366E0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0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A23784B0-E702-4566-891F-88BA7A1F7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452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A4C53FE0-1EFE-4392-B572-9118E6480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91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49" y="4407327"/>
            <a:ext cx="7771995" cy="1362205"/>
          </a:xfrm>
          <a:prstGeom prst="rect">
            <a:avLst/>
          </a:prstGeom>
        </p:spPr>
        <p:txBody>
          <a:bodyPr lIns="93296" tIns="46648" rIns="93296" bIns="46648"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49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481" indent="0">
              <a:buNone/>
              <a:defRPr sz="1800"/>
            </a:lvl2pPr>
            <a:lvl3pPr marL="932962" indent="0">
              <a:buNone/>
              <a:defRPr sz="1600"/>
            </a:lvl3pPr>
            <a:lvl4pPr marL="1399443" indent="0">
              <a:buNone/>
              <a:defRPr sz="1400"/>
            </a:lvl4pPr>
            <a:lvl5pPr marL="1865925" indent="0">
              <a:buNone/>
              <a:defRPr sz="1400"/>
            </a:lvl5pPr>
            <a:lvl6pPr marL="2332406" indent="0">
              <a:buNone/>
              <a:defRPr sz="1400"/>
            </a:lvl6pPr>
            <a:lvl7pPr marL="2798887" indent="0">
              <a:buNone/>
              <a:defRPr sz="1400"/>
            </a:lvl7pPr>
            <a:lvl8pPr marL="3265368" indent="0">
              <a:buNone/>
              <a:defRPr sz="1400"/>
            </a:lvl8pPr>
            <a:lvl9pPr marL="373184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74021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3741"/>
            <a:ext cx="3008044" cy="11613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988" y="273741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331" indent="0">
              <a:buNone/>
              <a:defRPr sz="1200"/>
            </a:lvl2pPr>
            <a:lvl3pPr marL="932665" indent="0">
              <a:buNone/>
              <a:defRPr sz="1000"/>
            </a:lvl3pPr>
            <a:lvl4pPr marL="1398999" indent="0">
              <a:buNone/>
              <a:defRPr sz="900"/>
            </a:lvl4pPr>
            <a:lvl5pPr marL="1865332" indent="0">
              <a:buNone/>
              <a:defRPr sz="900"/>
            </a:lvl5pPr>
            <a:lvl6pPr marL="2331665" indent="0">
              <a:buNone/>
              <a:defRPr sz="900"/>
            </a:lvl6pPr>
            <a:lvl7pPr marL="2797996" indent="0">
              <a:buNone/>
              <a:defRPr sz="900"/>
            </a:lvl7pPr>
            <a:lvl8pPr marL="3264329" indent="0">
              <a:buNone/>
              <a:defRPr sz="900"/>
            </a:lvl8pPr>
            <a:lvl9pPr marL="3730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0E981B44-1402-4F60-A589-E59AD1E5B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774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4800927"/>
            <a:ext cx="5486400" cy="566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331" indent="0">
              <a:buNone/>
              <a:defRPr sz="2900"/>
            </a:lvl2pPr>
            <a:lvl3pPr marL="932665" indent="0">
              <a:buNone/>
              <a:defRPr sz="2400"/>
            </a:lvl3pPr>
            <a:lvl4pPr marL="1398999" indent="0">
              <a:buNone/>
              <a:defRPr sz="2000"/>
            </a:lvl4pPr>
            <a:lvl5pPr marL="1865332" indent="0">
              <a:buNone/>
              <a:defRPr sz="2000"/>
            </a:lvl5pPr>
            <a:lvl6pPr marL="2331665" indent="0">
              <a:buNone/>
              <a:defRPr sz="2000"/>
            </a:lvl6pPr>
            <a:lvl7pPr marL="2797996" indent="0">
              <a:buNone/>
              <a:defRPr sz="2000"/>
            </a:lvl7pPr>
            <a:lvl8pPr marL="3264329" indent="0">
              <a:buNone/>
              <a:defRPr sz="2000"/>
            </a:lvl8pPr>
            <a:lvl9pPr marL="373066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331" indent="0">
              <a:buNone/>
              <a:defRPr sz="1200"/>
            </a:lvl2pPr>
            <a:lvl3pPr marL="932665" indent="0">
              <a:buNone/>
              <a:defRPr sz="1000"/>
            </a:lvl3pPr>
            <a:lvl4pPr marL="1398999" indent="0">
              <a:buNone/>
              <a:defRPr sz="900"/>
            </a:lvl4pPr>
            <a:lvl5pPr marL="1865332" indent="0">
              <a:buNone/>
              <a:defRPr sz="900"/>
            </a:lvl5pPr>
            <a:lvl6pPr marL="2331665" indent="0">
              <a:buNone/>
              <a:defRPr sz="900"/>
            </a:lvl6pPr>
            <a:lvl7pPr marL="2797996" indent="0">
              <a:buNone/>
              <a:defRPr sz="900"/>
            </a:lvl7pPr>
            <a:lvl8pPr marL="3264329" indent="0">
              <a:buNone/>
              <a:defRPr sz="900"/>
            </a:lvl8pPr>
            <a:lvl9pPr marL="3730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95C9A28A-1697-4013-ACD7-6E016F262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344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1DD4BF23-76EF-4B7A-8957-402008126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495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11" y="310995"/>
            <a:ext cx="2057197" cy="58148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795" y="310995"/>
            <a:ext cx="6017708" cy="58148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6DC0E1CA-1DE1-41A4-86D4-067292DE1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911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9BE513-7239-45FD-BF71-949EFB3C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B05CBA-2BB1-4713-A414-17A9BE74C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3725-4F97-4C1E-8BE3-9727BA424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8B76-200B-4381-91C2-A53A0B214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1963CB-4AB4-4CFB-B220-80796E49E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7EED-1BF7-4421-8D1D-5CF60E4D8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1141921"/>
          </a:xfrm>
          <a:prstGeom prst="rect">
            <a:avLst/>
          </a:prstGeom>
        </p:spPr>
        <p:txBody>
          <a:bodyPr lIns="93296" tIns="46648" rIns="93296" bIns="46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795" y="1600309"/>
            <a:ext cx="4036642" cy="452556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942" y="1600309"/>
            <a:ext cx="4038263" cy="452556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08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1DB1-6F53-4524-BF81-FEE37CA4C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91EF-391B-420C-99D1-CD64ADBF0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F49-04CB-4054-A916-73F80359C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83A-2C95-4E5A-BDDD-0665170D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38B9-39F9-4FBF-9302-94034247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1141921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796" y="1535519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96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19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13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1141921"/>
          </a:xfrm>
          <a:prstGeom prst="rect">
            <a:avLst/>
          </a:prstGeom>
        </p:spPr>
        <p:txBody>
          <a:bodyPr lIns="93296" tIns="46648" rIns="93296" bIns="46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40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219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3738"/>
            <a:ext cx="3008044" cy="1161357"/>
          </a:xfrm>
          <a:prstGeom prst="rect">
            <a:avLst/>
          </a:prstGeom>
        </p:spPr>
        <p:txBody>
          <a:bodyPr lIns="93296" tIns="46648" rIns="93296" bIns="4664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988" y="273738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2957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4800924"/>
            <a:ext cx="5486400" cy="566911"/>
          </a:xfrm>
          <a:prstGeom prst="rect">
            <a:avLst/>
          </a:prstGeom>
        </p:spPr>
        <p:txBody>
          <a:bodyPr lIns="93296" tIns="46648" rIns="93296" bIns="4664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481" indent="0">
              <a:buNone/>
              <a:defRPr sz="2900"/>
            </a:lvl2pPr>
            <a:lvl3pPr marL="932962" indent="0">
              <a:buNone/>
              <a:defRPr sz="2400"/>
            </a:lvl3pPr>
            <a:lvl4pPr marL="1399443" indent="0">
              <a:buNone/>
              <a:defRPr sz="2000"/>
            </a:lvl4pPr>
            <a:lvl5pPr marL="1865925" indent="0">
              <a:buNone/>
              <a:defRPr sz="2000"/>
            </a:lvl5pPr>
            <a:lvl6pPr marL="2332406" indent="0">
              <a:buNone/>
              <a:defRPr sz="2000"/>
            </a:lvl6pPr>
            <a:lvl7pPr marL="2798887" indent="0">
              <a:buNone/>
              <a:defRPr sz="2000"/>
            </a:lvl7pPr>
            <a:lvl8pPr marL="3265368" indent="0">
              <a:buNone/>
              <a:defRPr sz="2000"/>
            </a:lvl8pPr>
            <a:lvl9pPr marL="373184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501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795" y="1600309"/>
            <a:ext cx="8230410" cy="452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</a:t>
            </a:r>
            <a:br>
              <a:rPr lang="ru-RU" smtClean="0"/>
            </a:br>
            <a:r>
              <a:rPr lang="ru-RU" smtClean="0"/>
              <a:t>впыв пва ып впа</a:t>
            </a:r>
          </a:p>
          <a:p>
            <a:pPr lvl="0"/>
            <a:r>
              <a:rPr lang="ru-RU" smtClean="0"/>
              <a:t>Ке апр вапр вапв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" name="Text Box 35"/>
          <p:cNvSpPr txBox="1">
            <a:spLocks noChangeArrowheads="1"/>
          </p:cNvSpPr>
          <p:nvPr/>
        </p:nvSpPr>
        <p:spPr bwMode="auto">
          <a:xfrm>
            <a:off x="1187344" y="0"/>
            <a:ext cx="7956656" cy="204088"/>
          </a:xfrm>
          <a:prstGeom prst="rect">
            <a:avLst/>
          </a:prstGeom>
          <a:gradFill rotWithShape="1">
            <a:gsLst>
              <a:gs pos="0">
                <a:srgbClr val="0E9A49"/>
              </a:gs>
              <a:gs pos="100000">
                <a:srgbClr val="7CBA4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6" tIns="10576" rIns="89556" bIns="10576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200" smtClean="0">
                <a:solidFill>
                  <a:schemeClr val="bg1"/>
                </a:solidFill>
              </a:rPr>
              <a:t> Итоговая презентация (шаблон)</a:t>
            </a:r>
            <a:endParaRPr lang="en-US" sz="120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Сбербанк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794" y="323949"/>
            <a:ext cx="4519355" cy="431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3"/>
          <p:cNvSpPr>
            <a:spLocks noChangeArrowheads="1"/>
          </p:cNvSpPr>
          <p:nvPr/>
        </p:nvSpPr>
        <p:spPr bwMode="auto">
          <a:xfrm rot="1852135">
            <a:off x="7882144" y="383880"/>
            <a:ext cx="842317" cy="440571"/>
          </a:xfrm>
          <a:prstGeom prst="irregularSeal2">
            <a:avLst/>
          </a:prstGeom>
          <a:gradFill rotWithShape="1">
            <a:gsLst>
              <a:gs pos="0">
                <a:schemeClr val="folHlink">
                  <a:alpha val="39000"/>
                </a:schemeClr>
              </a:gs>
              <a:gs pos="100000">
                <a:schemeClr val="folHlink">
                  <a:gamma/>
                  <a:shade val="93333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46" tIns="35972" rIns="35972" bIns="35972" anchor="ctr"/>
          <a:lstStyle/>
          <a:p>
            <a:pPr algn="l" defTabSz="911906">
              <a:buClr>
                <a:schemeClr val="tx2"/>
              </a:buClr>
              <a:defRPr/>
            </a:pPr>
            <a:r>
              <a:rPr lang="en-US" sz="800" dirty="0">
                <a:latin typeface="Arial Unicode MS" pitchFamily="34" charset="-128"/>
              </a:rPr>
              <a:t>NEW</a:t>
            </a:r>
            <a:endParaRPr lang="ru-RU" sz="800" dirty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anklin Gothic Demi" pitchFamily="34" charset="0"/>
          <a:ea typeface="Arial Unicode MS" pitchFamily="34" charset="-128"/>
          <a:cs typeface="Arial Unicode MS" pitchFamily="34" charset="-128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anklin Gothic Demi" pitchFamily="34" charset="0"/>
          <a:ea typeface="Arial Unicode MS" pitchFamily="34" charset="-128"/>
          <a:cs typeface="Arial Unicode MS" pitchFamily="34" charset="-128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anklin Gothic Demi" pitchFamily="34" charset="0"/>
          <a:ea typeface="Arial Unicode MS" pitchFamily="34" charset="-128"/>
          <a:cs typeface="Arial Unicode MS" pitchFamily="34" charset="-128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anklin Gothic Demi" pitchFamily="34" charset="0"/>
          <a:ea typeface="Arial Unicode MS" pitchFamily="34" charset="-128"/>
          <a:cs typeface="Arial Unicode MS" pitchFamily="34" charset="-128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anklin Gothic Demi" pitchFamily="34" charset="0"/>
          <a:ea typeface="Arial Unicode MS" pitchFamily="34" charset="-128"/>
          <a:cs typeface="Arial Unicode MS" pitchFamily="34" charset="-128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anklin Gothic Demi" pitchFamily="34" charset="0"/>
          <a:ea typeface="Arial Unicode MS" pitchFamily="34" charset="-128"/>
          <a:cs typeface="Arial Unicode MS" pitchFamily="34" charset="-128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anklin Gothic Demi" pitchFamily="34" charset="0"/>
          <a:ea typeface="Arial Unicode MS" pitchFamily="34" charset="-128"/>
          <a:cs typeface="Arial Unicode MS" pitchFamily="34" charset="-128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anklin Gothic Dem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183030" indent="-183030" algn="l" defTabSz="913526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39369" indent="-178170" algn="l" defTabSz="913526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1230992" indent="-230001" algn="l" defTabSz="913526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637544" indent="-228382" algn="l" defTabSz="913526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2057052" indent="-228382" algn="l" defTabSz="913526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23533" indent="-228382" algn="l" defTabSz="913526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90015" indent="-228382" algn="l" defTabSz="913526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56496" indent="-228382" algn="l" defTabSz="913526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922977" indent="-228382" algn="l" defTabSz="913526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795" y="1600310"/>
            <a:ext cx="8230410" cy="452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</a:t>
            </a:r>
            <a:br>
              <a:rPr lang="ru-RU" smtClean="0"/>
            </a:br>
            <a:r>
              <a:rPr lang="ru-RU" smtClean="0"/>
              <a:t>впыв пва ып впа</a:t>
            </a:r>
          </a:p>
          <a:p>
            <a:pPr lvl="0"/>
            <a:r>
              <a:rPr lang="ru-RU" smtClean="0"/>
              <a:t>Ке апр вапр вапв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4600" y="310991"/>
            <a:ext cx="6638106" cy="56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Line 71"/>
          <p:cNvSpPr>
            <a:spLocks noChangeShapeType="1"/>
          </p:cNvSpPr>
          <p:nvPr/>
        </p:nvSpPr>
        <p:spPr bwMode="auto">
          <a:xfrm>
            <a:off x="0" y="991284"/>
            <a:ext cx="9144000" cy="0"/>
          </a:xfrm>
          <a:prstGeom prst="line">
            <a:avLst/>
          </a:prstGeom>
          <a:noFill/>
          <a:ln w="28575">
            <a:solidFill>
              <a:srgbClr val="0E9A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3286" tIns="46643" rIns="93286" bIns="46643" anchor="ctr"/>
          <a:lstStyle/>
          <a:p>
            <a:endParaRPr lang="ru-RU"/>
          </a:p>
        </p:txBody>
      </p:sp>
      <p:sp>
        <p:nvSpPr>
          <p:cNvPr id="2053" name="Text Box 35"/>
          <p:cNvSpPr txBox="1">
            <a:spLocks noChangeArrowheads="1"/>
          </p:cNvSpPr>
          <p:nvPr/>
        </p:nvSpPr>
        <p:spPr bwMode="auto">
          <a:xfrm>
            <a:off x="1187344" y="0"/>
            <a:ext cx="7956656" cy="209770"/>
          </a:xfrm>
          <a:prstGeom prst="rect">
            <a:avLst/>
          </a:prstGeom>
          <a:gradFill rotWithShape="1">
            <a:gsLst>
              <a:gs pos="0">
                <a:srgbClr val="0E9A49"/>
              </a:gs>
              <a:gs pos="100000">
                <a:srgbClr val="7CBA4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7" tIns="10573" rIns="89537" bIns="10573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200" smtClean="0">
                <a:solidFill>
                  <a:schemeClr val="bg1"/>
                </a:solidFill>
              </a:rPr>
              <a:t>Итоговая презентация (шаблон)</a:t>
            </a:r>
            <a:endParaRPr lang="en-US" sz="1200" smtClean="0">
              <a:solidFill>
                <a:schemeClr val="bg1"/>
              </a:solidFill>
            </a:endParaRPr>
          </a:p>
        </p:txBody>
      </p:sp>
      <p:pic>
        <p:nvPicPr>
          <p:cNvPr id="2054" name="Picture 6" descr="Сбербанк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7" y="142539"/>
            <a:ext cx="790482" cy="75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3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8682346" y="380640"/>
            <a:ext cx="364465" cy="361203"/>
            <a:chOff x="5000" y="349"/>
            <a:chExt cx="225" cy="222"/>
          </a:xfrm>
        </p:grpSpPr>
        <p:sp>
          <p:nvSpPr>
            <p:cNvPr id="2057" name="Oval 3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7002322">
              <a:off x="5101" y="447"/>
              <a:ext cx="125" cy="12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9000"/>
                  </a:schemeClr>
                </a:gs>
                <a:gs pos="100000">
                  <a:srgbClr val="8FBE00"/>
                </a:gs>
              </a:gsLst>
              <a:lin ang="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70515" tIns="35256" rIns="35256" bIns="35256" anchor="ctr"/>
            <a:lstStyle/>
            <a:p>
              <a:pPr algn="l" defTabSz="911809">
                <a:buClr>
                  <a:schemeClr val="tx2"/>
                </a:buClr>
              </a:pPr>
              <a:endParaRPr lang="ru-RU" sz="1000">
                <a:latin typeface="Arial Unicode MS" pitchFamily="34" charset="-128"/>
              </a:endParaRPr>
            </a:p>
          </p:txBody>
        </p:sp>
        <p:sp>
          <p:nvSpPr>
            <p:cNvPr id="2058" name="Oval 3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7002322">
              <a:off x="4999" y="447"/>
              <a:ext cx="125" cy="12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lIns="70515" tIns="35256" rIns="35256" bIns="35256" anchor="ctr"/>
            <a:lstStyle/>
            <a:p>
              <a:pPr algn="l" defTabSz="911809">
                <a:buClr>
                  <a:schemeClr val="tx2"/>
                </a:buClr>
              </a:pPr>
              <a:endParaRPr lang="ru-RU" sz="1000">
                <a:latin typeface="Arial Unicode MS" pitchFamily="34" charset="-128"/>
              </a:endParaRPr>
            </a:p>
          </p:txBody>
        </p:sp>
        <p:sp>
          <p:nvSpPr>
            <p:cNvPr id="2059" name="Oval 3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7002322">
              <a:off x="5050" y="350"/>
              <a:ext cx="125" cy="12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folHlink">
                      <a:alpha val="38823"/>
                    </a:schemeClr>
                  </a:solidFill>
                </a14:hiddenFill>
              </a:ext>
            </a:extLst>
          </p:spPr>
          <p:txBody>
            <a:bodyPr vert="eaVert" lIns="70515" tIns="35256" rIns="35256" bIns="35256" anchor="ctr"/>
            <a:lstStyle/>
            <a:p>
              <a:pPr algn="l" defTabSz="911809">
                <a:buClr>
                  <a:schemeClr val="tx2"/>
                </a:buClr>
              </a:pPr>
              <a:endParaRPr lang="ru-RU" sz="1000">
                <a:latin typeface="Arial Unicode MS" pitchFamily="34" charset="-128"/>
              </a:endParaRPr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8507" y="6459544"/>
            <a:ext cx="1812601" cy="3984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1F9F49DF-41DE-4F8F-BB57-500A7110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marL="179771" indent="-179771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marL="179771" indent="-179771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179771" indent="-179771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79771" indent="-179771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179771" indent="-179771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646203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1112634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579066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2045498" algn="l" defTabSz="913429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183010" indent="-183010" algn="l" defTabSz="913429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39312" indent="-178152" algn="l" defTabSz="913429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1230861" indent="-229977" algn="l" defTabSz="913429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637370" indent="-228357" algn="l" defTabSz="913429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2056834" indent="-228357" algn="l" defTabSz="91342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23265" indent="-228357" algn="l" defTabSz="91342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89698" indent="-228357" algn="l" defTabSz="91342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56130" indent="-228357" algn="l" defTabSz="91342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922561" indent="-228357" algn="l" defTabSz="91342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795" y="1600311"/>
            <a:ext cx="8230410" cy="452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</a:t>
            </a:r>
            <a:br>
              <a:rPr lang="ru-RU" smtClean="0"/>
            </a:br>
            <a:r>
              <a:rPr lang="ru-RU" smtClean="0"/>
              <a:t>впыв пва ып впа</a:t>
            </a:r>
          </a:p>
          <a:p>
            <a:pPr lvl="0"/>
            <a:r>
              <a:rPr lang="ru-RU" smtClean="0"/>
              <a:t>Ке апр вапр вапв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8172" y="310991"/>
            <a:ext cx="6832487" cy="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Line 71"/>
          <p:cNvSpPr>
            <a:spLocks noChangeShapeType="1"/>
          </p:cNvSpPr>
          <p:nvPr/>
        </p:nvSpPr>
        <p:spPr bwMode="auto">
          <a:xfrm>
            <a:off x="0" y="991284"/>
            <a:ext cx="9144000" cy="0"/>
          </a:xfrm>
          <a:prstGeom prst="line">
            <a:avLst/>
          </a:prstGeom>
          <a:noFill/>
          <a:ln w="28575">
            <a:solidFill>
              <a:srgbClr val="0E9A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54" tIns="45676" rIns="91354" bIns="45676" anchor="ctr"/>
          <a:lstStyle/>
          <a:p>
            <a:endParaRPr lang="ru-RU"/>
          </a:p>
        </p:txBody>
      </p:sp>
      <p:sp>
        <p:nvSpPr>
          <p:cNvPr id="4101" name="Text Box 35"/>
          <p:cNvSpPr txBox="1">
            <a:spLocks noChangeArrowheads="1"/>
          </p:cNvSpPr>
          <p:nvPr/>
        </p:nvSpPr>
        <p:spPr bwMode="auto">
          <a:xfrm>
            <a:off x="915210" y="0"/>
            <a:ext cx="8228790" cy="208948"/>
          </a:xfrm>
          <a:prstGeom prst="rect">
            <a:avLst/>
          </a:prstGeom>
          <a:gradFill rotWithShape="1">
            <a:gsLst>
              <a:gs pos="0">
                <a:srgbClr val="0E9A49"/>
              </a:gs>
              <a:gs pos="100000">
                <a:srgbClr val="7CBA4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10791" rIns="91354" bIns="1079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200" smtClean="0">
                <a:solidFill>
                  <a:schemeClr val="bg1"/>
                </a:solidFill>
              </a:rPr>
              <a:t>Приложение к ч</a:t>
            </a:r>
            <a:r>
              <a:rPr lang="ru-RU" sz="1200" smtClean="0">
                <a:solidFill>
                  <a:schemeClr val="bg1"/>
                </a:solidFill>
                <a:latin typeface="Arial Unicode MS" pitchFamily="34" charset="-128"/>
              </a:rPr>
              <a:t>аст</a:t>
            </a:r>
            <a:r>
              <a:rPr lang="ru-RU" sz="1200" smtClean="0">
                <a:solidFill>
                  <a:schemeClr val="bg1"/>
                </a:solidFill>
              </a:rPr>
              <a:t>и 2 «</a:t>
            </a:r>
            <a:r>
              <a:rPr lang="ru-RU" sz="1200" smtClean="0">
                <a:solidFill>
                  <a:schemeClr val="bg1"/>
                </a:solidFill>
                <a:latin typeface="Arial Unicode MS" pitchFamily="34" charset="-128"/>
              </a:rPr>
              <a:t>План развертывания – необходимые мероприятия и график их выполнения</a:t>
            </a:r>
            <a:r>
              <a:rPr lang="ru-RU" sz="1200" smtClean="0">
                <a:solidFill>
                  <a:schemeClr val="bg1"/>
                </a:solidFill>
              </a:rPr>
              <a:t>»</a:t>
            </a:r>
            <a:endParaRPr lang="en-US" sz="1200" smtClean="0">
              <a:solidFill>
                <a:schemeClr val="bg1"/>
              </a:solidFill>
            </a:endParaRPr>
          </a:p>
        </p:txBody>
      </p:sp>
      <p:pic>
        <p:nvPicPr>
          <p:cNvPr id="3078" name="Picture 6" descr="Сбербанк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7" y="142540"/>
            <a:ext cx="790482" cy="75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3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8682347" y="380640"/>
            <a:ext cx="364465" cy="361203"/>
            <a:chOff x="5000" y="349"/>
            <a:chExt cx="225" cy="222"/>
          </a:xfrm>
        </p:grpSpPr>
        <p:sp>
          <p:nvSpPr>
            <p:cNvPr id="3082" name="Oval 3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7002322">
              <a:off x="5101" y="447"/>
              <a:ext cx="125" cy="12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9000"/>
                  </a:schemeClr>
                </a:gs>
                <a:gs pos="100000">
                  <a:srgbClr val="8FBE00"/>
                </a:gs>
              </a:gsLst>
              <a:lin ang="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70515" tIns="35256" rIns="35256" bIns="35256" anchor="ctr"/>
            <a:lstStyle/>
            <a:p>
              <a:pPr algn="l" defTabSz="911713">
                <a:buClr>
                  <a:schemeClr val="tx2"/>
                </a:buClr>
              </a:pPr>
              <a:endParaRPr lang="ru-RU" sz="1000">
                <a:latin typeface="Arial Unicode MS" pitchFamily="34" charset="-128"/>
              </a:endParaRPr>
            </a:p>
          </p:txBody>
        </p:sp>
        <p:sp>
          <p:nvSpPr>
            <p:cNvPr id="3083" name="Oval 3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7002322">
              <a:off x="4999" y="447"/>
              <a:ext cx="125" cy="12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lIns="70515" tIns="35256" rIns="35256" bIns="35256" anchor="ctr"/>
            <a:lstStyle/>
            <a:p>
              <a:pPr algn="l" defTabSz="911713">
                <a:buClr>
                  <a:schemeClr val="tx2"/>
                </a:buClr>
              </a:pPr>
              <a:endParaRPr lang="ru-RU" sz="1000">
                <a:latin typeface="Arial Unicode MS" pitchFamily="34" charset="-128"/>
              </a:endParaRPr>
            </a:p>
          </p:txBody>
        </p:sp>
        <p:sp>
          <p:nvSpPr>
            <p:cNvPr id="3084" name="Oval 3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7002322">
              <a:off x="5050" y="350"/>
              <a:ext cx="125" cy="12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folHlink">
                      <a:alpha val="38823"/>
                    </a:schemeClr>
                  </a:solidFill>
                </a14:hiddenFill>
              </a:ext>
            </a:extLst>
          </p:spPr>
          <p:txBody>
            <a:bodyPr vert="eaVert" lIns="70515" tIns="35256" rIns="35256" bIns="35256" anchor="ctr"/>
            <a:lstStyle/>
            <a:p>
              <a:pPr algn="l" defTabSz="911713">
                <a:buClr>
                  <a:schemeClr val="tx2"/>
                </a:buClr>
              </a:pPr>
              <a:endParaRPr lang="ru-RU" sz="1000">
                <a:latin typeface="Arial Unicode MS" pitchFamily="34" charset="-128"/>
              </a:endParaRPr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8508" y="6459545"/>
            <a:ext cx="1812601" cy="3984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Приложение к части 2   стр.  </a:t>
            </a:r>
            <a:fld id="{9D41AFD3-A8E6-4ABD-998A-7FADA584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 rot="1852135">
            <a:off x="7882146" y="383882"/>
            <a:ext cx="842317" cy="440571"/>
          </a:xfrm>
          <a:prstGeom prst="irregularSeal2">
            <a:avLst/>
          </a:prstGeom>
          <a:gradFill rotWithShape="1">
            <a:gsLst>
              <a:gs pos="0">
                <a:schemeClr val="folHlink">
                  <a:alpha val="39000"/>
                </a:schemeClr>
              </a:gs>
              <a:gs pos="100000">
                <a:schemeClr val="folHlink">
                  <a:gamma/>
                  <a:shade val="93333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30" tIns="35966" rIns="35966" bIns="35966" anchor="ctr"/>
          <a:lstStyle/>
          <a:p>
            <a:pPr algn="l" defTabSz="911713">
              <a:buClr>
                <a:schemeClr val="tx2"/>
              </a:buClr>
              <a:defRPr/>
            </a:pPr>
            <a:r>
              <a:rPr lang="en-US" sz="800" dirty="0">
                <a:latin typeface="Arial Unicode MS" pitchFamily="34" charset="-128"/>
              </a:rPr>
              <a:t>NEW</a:t>
            </a:r>
            <a:endParaRPr lang="ru-RU" sz="800" dirty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marL="179752" indent="-17975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marL="179752" indent="-17975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179752" indent="-17975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79752" indent="-17975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179752" indent="-17975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646135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1112516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578899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2045281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181371" indent="-181371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37635" indent="-176513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1229113" indent="-228333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635578" indent="-228333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2054997" indent="-22833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21380" indent="-22833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87761" indent="-22833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54144" indent="-22833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920526" indent="-22833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81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64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47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530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912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93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676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058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1/19/2015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Подготовила: Коробова Р.Н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0740" y="476672"/>
            <a:ext cx="6252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ЗОЛОТАЯ ХОХЛОМА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51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Игра: «Художественные часы»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" y="1124744"/>
            <a:ext cx="9036496" cy="5733256"/>
          </a:xfrm>
        </p:spPr>
      </p:pic>
    </p:spTree>
    <p:extLst>
      <p:ext uri="{BB962C8B-B14F-4D97-AF65-F5344CB8AC3E}">
        <p14:creationId xmlns:p14="http://schemas.microsoft.com/office/powerpoint/2010/main" xmlns="" val="156048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 название- хохломской промысел получил от села Хохлома Нижегородской губернии, так как сюда свозили деревянные изделия на продажу.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348880"/>
            <a:ext cx="74168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90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хохломского промысла характерна оригинальная техника окраски дерева в золотистый цвет.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628800"/>
            <a:ext cx="5112568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4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хохломской росписи используются три основных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вета: красный, черный и золотой. Вспомогательные цвета- зеленый, желтый.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901" y="2204864"/>
            <a:ext cx="6667500" cy="43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54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76" y="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Существуют два основных вида хохломской росписи: 1. «Верховая»- красным и черным цветом на золотистом фоне. В «верховой» росписи используют элементы травинок, веточек, листочков, ягодок, расположенных вокруг стебля.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068960"/>
            <a:ext cx="77048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18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вид- роспись «под фон»- золотистый рисунок на цветном фоне(красном или черном). В росписи «под фон» используются элементы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кудрины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»- пышный узор с золотыми завитками, напоминающими кудри.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510654"/>
            <a:ext cx="55446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7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Хохломские предприятия выпускают посуду, мебель, сувениры и другие изделия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4784"/>
            <a:ext cx="7315200" cy="49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38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Золотая Хохлома! Что за чудо- ложки, чашки и бочонки, сахарницы и бокалы, вазы и подносы! Вы только посмотрите! Выросла золотая травка на плошке. Ягодка клюква поспела на поварешке. Клюет эту ягоду хохлатая птица- золотое перо.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284984"/>
            <a:ext cx="38100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83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345652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wmkf4q8EiLxhK3nl69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WEfHLqBkq83T8WSJEw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woTDokg0auk87ac7nE5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SI_qNelkeK_sROnN4X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wmkf4q8EiLxhK3nl69k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WEfHLqBkq83T8WSJEw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woTDokg0auk87ac7nE5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SI_qNelkeK_sROnN4XHQ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Franklin Gothic Demi"/>
        <a:ea typeface="Arial Unicode MS"/>
        <a:cs typeface="Arial Unicode MS"/>
      </a:majorFont>
      <a:minorFont>
        <a:latin typeface="Franklin Gothic Demi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Выпуск 1.3_СБ_ Приложение к части 2</Template>
  <TotalTime>80</TotalTime>
  <Words>196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2_Оформление по умолчанию</vt:lpstr>
      <vt:lpstr>3_Оформление по умолчанию</vt:lpstr>
      <vt:lpstr>5_Оформление по умолчанию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Игра: «Художественные часы»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ХОХЛОМА</dc:title>
  <cp:lastModifiedBy>Юзер</cp:lastModifiedBy>
  <cp:revision>14</cp:revision>
  <dcterms:modified xsi:type="dcterms:W3CDTF">2015-01-19T17:56:16Z</dcterms:modified>
</cp:coreProperties>
</file>